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57" r:id="rId4"/>
    <p:sldId id="258" r:id="rId5"/>
    <p:sldId id="260" r:id="rId6"/>
    <p:sldId id="259" r:id="rId7"/>
    <p:sldId id="261"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5DE73-C83E-4937-B408-2ED53F430798}" v="1972" dt="2022-02-04T19:33:14.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us Vega" userId="fdb5a53d-1d10-4260-ac90-e8663064ee18" providerId="ADAL" clId="{4585DE73-C83E-4937-B408-2ED53F430798}"/>
    <pc:docChg chg="undo custSel addSld modSld sldOrd">
      <pc:chgData name="Jesus Vega" userId="fdb5a53d-1d10-4260-ac90-e8663064ee18" providerId="ADAL" clId="{4585DE73-C83E-4937-B408-2ED53F430798}" dt="2022-02-04T19:33:14.613" v="3729"/>
      <pc:docMkLst>
        <pc:docMk/>
      </pc:docMkLst>
      <pc:sldChg chg="addSp delSp modSp mod delDesignElem">
        <pc:chgData name="Jesus Vega" userId="fdb5a53d-1d10-4260-ac90-e8663064ee18" providerId="ADAL" clId="{4585DE73-C83E-4937-B408-2ED53F430798}" dt="2022-02-04T17:08:04.527" v="53" actId="1076"/>
        <pc:sldMkLst>
          <pc:docMk/>
          <pc:sldMk cId="3215518483" sldId="256"/>
        </pc:sldMkLst>
        <pc:spChg chg="mod">
          <ac:chgData name="Jesus Vega" userId="fdb5a53d-1d10-4260-ac90-e8663064ee18" providerId="ADAL" clId="{4585DE73-C83E-4937-B408-2ED53F430798}" dt="2022-02-04T17:06:30.104" v="15" actId="26606"/>
          <ac:spMkLst>
            <pc:docMk/>
            <pc:sldMk cId="3215518483" sldId="256"/>
            <ac:spMk id="2" creationId="{BA342E7D-73F6-4E73-8F34-67D3DCE81961}"/>
          </ac:spMkLst>
        </pc:spChg>
        <pc:spChg chg="add mod">
          <ac:chgData name="Jesus Vega" userId="fdb5a53d-1d10-4260-ac90-e8663064ee18" providerId="ADAL" clId="{4585DE73-C83E-4937-B408-2ED53F430798}" dt="2022-02-04T17:07:03.178" v="37" actId="1076"/>
          <ac:spMkLst>
            <pc:docMk/>
            <pc:sldMk cId="3215518483" sldId="256"/>
            <ac:spMk id="6" creationId="{8700DC7C-EC4D-4183-8C9E-37DD301DBB75}"/>
          </ac:spMkLst>
        </pc:spChg>
        <pc:spChg chg="add">
          <ac:chgData name="Jesus Vega" userId="fdb5a53d-1d10-4260-ac90-e8663064ee18" providerId="ADAL" clId="{4585DE73-C83E-4937-B408-2ED53F430798}" dt="2022-02-04T17:06:30.104" v="15" actId="26606"/>
          <ac:spMkLst>
            <pc:docMk/>
            <pc:sldMk cId="3215518483" sldId="256"/>
            <ac:spMk id="10" creationId="{C6417104-D4C1-4710-9982-2154A7F48492}"/>
          </ac:spMkLst>
        </pc:spChg>
        <pc:spChg chg="add">
          <ac:chgData name="Jesus Vega" userId="fdb5a53d-1d10-4260-ac90-e8663064ee18" providerId="ADAL" clId="{4585DE73-C83E-4937-B408-2ED53F430798}" dt="2022-02-04T17:06:30.104" v="15" actId="26606"/>
          <ac:spMkLst>
            <pc:docMk/>
            <pc:sldMk cId="3215518483" sldId="256"/>
            <ac:spMk id="12" creationId="{626F1402-2DEC-4071-84AF-350C7BF00D43}"/>
          </ac:spMkLst>
        </pc:spChg>
        <pc:spChg chg="add">
          <ac:chgData name="Jesus Vega" userId="fdb5a53d-1d10-4260-ac90-e8663064ee18" providerId="ADAL" clId="{4585DE73-C83E-4937-B408-2ED53F430798}" dt="2022-02-04T17:06:30.104" v="15" actId="26606"/>
          <ac:spMkLst>
            <pc:docMk/>
            <pc:sldMk cId="3215518483" sldId="256"/>
            <ac:spMk id="16" creationId="{DA52A394-10F4-4AA5-90E4-634D1E919DBA}"/>
          </ac:spMkLst>
        </pc:spChg>
        <pc:spChg chg="add">
          <ac:chgData name="Jesus Vega" userId="fdb5a53d-1d10-4260-ac90-e8663064ee18" providerId="ADAL" clId="{4585DE73-C83E-4937-B408-2ED53F430798}" dt="2022-02-04T17:06:30.104" v="15" actId="26606"/>
          <ac:spMkLst>
            <pc:docMk/>
            <pc:sldMk cId="3215518483" sldId="256"/>
            <ac:spMk id="18" creationId="{07BDDC51-8BB2-42BE-8EA8-39B3E9AC1EF6}"/>
          </ac:spMkLst>
        </pc:spChg>
        <pc:spChg chg="del">
          <ac:chgData name="Jesus Vega" userId="fdb5a53d-1d10-4260-ac90-e8663064ee18" providerId="ADAL" clId="{4585DE73-C83E-4937-B408-2ED53F430798}" dt="2022-02-04T16:58:00.761" v="1"/>
          <ac:spMkLst>
            <pc:docMk/>
            <pc:sldMk cId="3215518483" sldId="256"/>
            <ac:spMk id="21" creationId="{9971ECC5-51D9-4E70-89C1-3DCF3A3725B1}"/>
          </ac:spMkLst>
        </pc:spChg>
        <pc:spChg chg="del">
          <ac:chgData name="Jesus Vega" userId="fdb5a53d-1d10-4260-ac90-e8663064ee18" providerId="ADAL" clId="{4585DE73-C83E-4937-B408-2ED53F430798}" dt="2022-02-04T16:58:00.761" v="1"/>
          <ac:spMkLst>
            <pc:docMk/>
            <pc:sldMk cId="3215518483" sldId="256"/>
            <ac:spMk id="25" creationId="{7E11F890-74C3-40C9-9A8B-A80E38704358}"/>
          </ac:spMkLst>
        </pc:spChg>
        <pc:spChg chg="del">
          <ac:chgData name="Jesus Vega" userId="fdb5a53d-1d10-4260-ac90-e8663064ee18" providerId="ADAL" clId="{4585DE73-C83E-4937-B408-2ED53F430798}" dt="2022-02-04T16:58:00.761" v="1"/>
          <ac:spMkLst>
            <pc:docMk/>
            <pc:sldMk cId="3215518483" sldId="256"/>
            <ac:spMk id="27" creationId="{27874070-078A-470B-9C8C-BD1BCB55A005}"/>
          </ac:spMkLst>
        </pc:spChg>
        <pc:picChg chg="add del mod">
          <ac:chgData name="Jesus Vega" userId="fdb5a53d-1d10-4260-ac90-e8663064ee18" providerId="ADAL" clId="{4585DE73-C83E-4937-B408-2ED53F430798}" dt="2022-02-04T17:07:46.158" v="47" actId="478"/>
          <ac:picMkLst>
            <pc:docMk/>
            <pc:sldMk cId="3215518483" sldId="256"/>
            <ac:picMk id="4" creationId="{111E9AD8-04B6-48AF-845B-C69A5C66967D}"/>
          </ac:picMkLst>
        </pc:picChg>
        <pc:picChg chg="mod">
          <ac:chgData name="Jesus Vega" userId="fdb5a53d-1d10-4260-ac90-e8663064ee18" providerId="ADAL" clId="{4585DE73-C83E-4937-B408-2ED53F430798}" dt="2022-02-04T17:06:30.104" v="15" actId="26606"/>
          <ac:picMkLst>
            <pc:docMk/>
            <pc:sldMk cId="3215518483" sldId="256"/>
            <ac:picMk id="5" creationId="{04F14B76-8D61-4B7A-ADEA-BBBE9D0AD779}"/>
          </ac:picMkLst>
        </pc:picChg>
        <pc:picChg chg="add mod">
          <ac:chgData name="Jesus Vega" userId="fdb5a53d-1d10-4260-ac90-e8663064ee18" providerId="ADAL" clId="{4585DE73-C83E-4937-B408-2ED53F430798}" dt="2022-02-04T17:08:04.527" v="53" actId="1076"/>
          <ac:picMkLst>
            <pc:docMk/>
            <pc:sldMk cId="3215518483" sldId="256"/>
            <ac:picMk id="8" creationId="{C60B3E9E-37AE-401A-8288-0099E493266D}"/>
          </ac:picMkLst>
        </pc:picChg>
        <pc:cxnChg chg="add">
          <ac:chgData name="Jesus Vega" userId="fdb5a53d-1d10-4260-ac90-e8663064ee18" providerId="ADAL" clId="{4585DE73-C83E-4937-B408-2ED53F430798}" dt="2022-02-04T17:06:30.104" v="15" actId="26606"/>
          <ac:cxnSpMkLst>
            <pc:docMk/>
            <pc:sldMk cId="3215518483" sldId="256"/>
            <ac:cxnSpMk id="14" creationId="{04733B62-1719-4677-A612-CA0AC0AD7482}"/>
          </ac:cxnSpMkLst>
        </pc:cxnChg>
        <pc:cxnChg chg="del">
          <ac:chgData name="Jesus Vega" userId="fdb5a53d-1d10-4260-ac90-e8663064ee18" providerId="ADAL" clId="{4585DE73-C83E-4937-B408-2ED53F430798}" dt="2022-02-04T16:58:00.761" v="1"/>
          <ac:cxnSpMkLst>
            <pc:docMk/>
            <pc:sldMk cId="3215518483" sldId="256"/>
            <ac:cxnSpMk id="23" creationId="{432529AB-8F99-47FB-91B5-93565E543B50}"/>
          </ac:cxnSpMkLst>
        </pc:cxnChg>
      </pc:sldChg>
      <pc:sldChg chg="addSp delSp modSp mod setBg">
        <pc:chgData name="Jesus Vega" userId="fdb5a53d-1d10-4260-ac90-e8663064ee18" providerId="ADAL" clId="{4585DE73-C83E-4937-B408-2ED53F430798}" dt="2022-02-04T19:18:26.715" v="3695" actId="14100"/>
        <pc:sldMkLst>
          <pc:docMk/>
          <pc:sldMk cId="4073636169" sldId="257"/>
        </pc:sldMkLst>
        <pc:spChg chg="mod">
          <ac:chgData name="Jesus Vega" userId="fdb5a53d-1d10-4260-ac90-e8663064ee18" providerId="ADAL" clId="{4585DE73-C83E-4937-B408-2ED53F430798}" dt="2022-02-04T18:47:43.476" v="2838" actId="255"/>
          <ac:spMkLst>
            <pc:docMk/>
            <pc:sldMk cId="4073636169" sldId="257"/>
            <ac:spMk id="2" creationId="{376B5F94-FA96-4715-97F1-7950B9668D8E}"/>
          </ac:spMkLst>
        </pc:spChg>
        <pc:spChg chg="add del mod">
          <ac:chgData name="Jesus Vega" userId="fdb5a53d-1d10-4260-ac90-e8663064ee18" providerId="ADAL" clId="{4585DE73-C83E-4937-B408-2ED53F430798}" dt="2022-02-04T17:10:47.744" v="58" actId="26606"/>
          <ac:spMkLst>
            <pc:docMk/>
            <pc:sldMk cId="4073636169" sldId="257"/>
            <ac:spMk id="3" creationId="{057D64E9-D822-41F9-BE28-2F874B2443FB}"/>
          </ac:spMkLst>
        </pc:spChg>
        <pc:spChg chg="add del">
          <ac:chgData name="Jesus Vega" userId="fdb5a53d-1d10-4260-ac90-e8663064ee18" providerId="ADAL" clId="{4585DE73-C83E-4937-B408-2ED53F430798}" dt="2022-02-04T18:11:47.755" v="2217" actId="26606"/>
          <ac:spMkLst>
            <pc:docMk/>
            <pc:sldMk cId="4073636169" sldId="257"/>
            <ac:spMk id="18" creationId="{E5958DBC-F4DA-42A8-8C52-860179790ECD}"/>
          </ac:spMkLst>
        </pc:spChg>
        <pc:spChg chg="add del">
          <ac:chgData name="Jesus Vega" userId="fdb5a53d-1d10-4260-ac90-e8663064ee18" providerId="ADAL" clId="{4585DE73-C83E-4937-B408-2ED53F430798}" dt="2022-02-04T18:11:47.755" v="2217" actId="26606"/>
          <ac:spMkLst>
            <pc:docMk/>
            <pc:sldMk cId="4073636169" sldId="257"/>
            <ac:spMk id="22" creationId="{51DDD252-D7C8-4CE5-9C61-D60D722BC217}"/>
          </ac:spMkLst>
        </pc:spChg>
        <pc:spChg chg="add del">
          <ac:chgData name="Jesus Vega" userId="fdb5a53d-1d10-4260-ac90-e8663064ee18" providerId="ADAL" clId="{4585DE73-C83E-4937-B408-2ED53F430798}" dt="2022-02-04T18:11:47.755" v="2217" actId="26606"/>
          <ac:spMkLst>
            <pc:docMk/>
            <pc:sldMk cId="4073636169" sldId="257"/>
            <ac:spMk id="24" creationId="{2FBD75F5-C49C-4F6A-8D43-7A5939C23307}"/>
          </ac:spMkLst>
        </pc:spChg>
        <pc:spChg chg="add del">
          <ac:chgData name="Jesus Vega" userId="fdb5a53d-1d10-4260-ac90-e8663064ee18" providerId="ADAL" clId="{4585DE73-C83E-4937-B408-2ED53F430798}" dt="2022-02-04T18:11:49.609" v="2219" actId="26606"/>
          <ac:spMkLst>
            <pc:docMk/>
            <pc:sldMk cId="4073636169" sldId="257"/>
            <ac:spMk id="26" creationId="{F207E69B-0F6F-4D15-A988-616519F68BEF}"/>
          </ac:spMkLst>
        </pc:spChg>
        <pc:spChg chg="add del">
          <ac:chgData name="Jesus Vega" userId="fdb5a53d-1d10-4260-ac90-e8663064ee18" providerId="ADAL" clId="{4585DE73-C83E-4937-B408-2ED53F430798}" dt="2022-02-04T18:11:49.609" v="2219" actId="26606"/>
          <ac:spMkLst>
            <pc:docMk/>
            <pc:sldMk cId="4073636169" sldId="257"/>
            <ac:spMk id="27" creationId="{24113C24-A97F-448E-BE2B-73E74A61D80A}"/>
          </ac:spMkLst>
        </pc:spChg>
        <pc:spChg chg="add del">
          <ac:chgData name="Jesus Vega" userId="fdb5a53d-1d10-4260-ac90-e8663064ee18" providerId="ADAL" clId="{4585DE73-C83E-4937-B408-2ED53F430798}" dt="2022-02-04T18:11:49.609" v="2219" actId="26606"/>
          <ac:spMkLst>
            <pc:docMk/>
            <pc:sldMk cId="4073636169" sldId="257"/>
            <ac:spMk id="28" creationId="{D0EA43E2-C9E1-4415-824D-FC15F7E61EFB}"/>
          </ac:spMkLst>
        </pc:spChg>
        <pc:spChg chg="add">
          <ac:chgData name="Jesus Vega" userId="fdb5a53d-1d10-4260-ac90-e8663064ee18" providerId="ADAL" clId="{4585DE73-C83E-4937-B408-2ED53F430798}" dt="2022-02-04T18:11:49.647" v="2220" actId="26606"/>
          <ac:spMkLst>
            <pc:docMk/>
            <pc:sldMk cId="4073636169" sldId="257"/>
            <ac:spMk id="31" creationId="{E5958DBC-F4DA-42A8-8C52-860179790ECD}"/>
          </ac:spMkLst>
        </pc:spChg>
        <pc:spChg chg="add">
          <ac:chgData name="Jesus Vega" userId="fdb5a53d-1d10-4260-ac90-e8663064ee18" providerId="ADAL" clId="{4585DE73-C83E-4937-B408-2ED53F430798}" dt="2022-02-04T18:11:49.647" v="2220" actId="26606"/>
          <ac:spMkLst>
            <pc:docMk/>
            <pc:sldMk cId="4073636169" sldId="257"/>
            <ac:spMk id="33" creationId="{51DDD252-D7C8-4CE5-9C61-D60D722BC217}"/>
          </ac:spMkLst>
        </pc:spChg>
        <pc:spChg chg="add">
          <ac:chgData name="Jesus Vega" userId="fdb5a53d-1d10-4260-ac90-e8663064ee18" providerId="ADAL" clId="{4585DE73-C83E-4937-B408-2ED53F430798}" dt="2022-02-04T18:11:49.647" v="2220" actId="26606"/>
          <ac:spMkLst>
            <pc:docMk/>
            <pc:sldMk cId="4073636169" sldId="257"/>
            <ac:spMk id="34" creationId="{2FBD75F5-C49C-4F6A-8D43-7A5939C23307}"/>
          </ac:spMkLst>
        </pc:spChg>
        <pc:graphicFrameChg chg="add del">
          <ac:chgData name="Jesus Vega" userId="fdb5a53d-1d10-4260-ac90-e8663064ee18" providerId="ADAL" clId="{4585DE73-C83E-4937-B408-2ED53F430798}" dt="2022-02-04T17:10:44.242" v="55" actId="26606"/>
          <ac:graphicFrameMkLst>
            <pc:docMk/>
            <pc:sldMk cId="4073636169" sldId="257"/>
            <ac:graphicFrameMk id="8" creationId="{5171E8C8-2F7F-4F5B-BB22-CB013C14131B}"/>
          </ac:graphicFrameMkLst>
        </pc:graphicFrameChg>
        <pc:graphicFrameChg chg="add del">
          <ac:chgData name="Jesus Vega" userId="fdb5a53d-1d10-4260-ac90-e8663064ee18" providerId="ADAL" clId="{4585DE73-C83E-4937-B408-2ED53F430798}" dt="2022-02-04T17:10:47.716" v="57" actId="26606"/>
          <ac:graphicFrameMkLst>
            <pc:docMk/>
            <pc:sldMk cId="4073636169" sldId="257"/>
            <ac:graphicFrameMk id="10" creationId="{FD75414C-B185-4E60-B11C-BF1B0E224D0F}"/>
          </ac:graphicFrameMkLst>
        </pc:graphicFrameChg>
        <pc:graphicFrameChg chg="add del mod">
          <ac:chgData name="Jesus Vega" userId="fdb5a53d-1d10-4260-ac90-e8663064ee18" providerId="ADAL" clId="{4585DE73-C83E-4937-B408-2ED53F430798}" dt="2022-02-04T18:11:49.647" v="2220" actId="26606"/>
          <ac:graphicFrameMkLst>
            <pc:docMk/>
            <pc:sldMk cId="4073636169" sldId="257"/>
            <ac:graphicFrameMk id="12" creationId="{23EDD7A9-DAB2-4315-8ED0-91504472B637}"/>
          </ac:graphicFrameMkLst>
        </pc:graphicFrameChg>
        <pc:graphicFrameChg chg="add del">
          <ac:chgData name="Jesus Vega" userId="fdb5a53d-1d10-4260-ac90-e8663064ee18" providerId="ADAL" clId="{4585DE73-C83E-4937-B408-2ED53F430798}" dt="2022-02-04T18:11:47.755" v="2217" actId="26606"/>
          <ac:graphicFrameMkLst>
            <pc:docMk/>
            <pc:sldMk cId="4073636169" sldId="257"/>
            <ac:graphicFrameMk id="14" creationId="{D8B14AAD-3C56-44D5-B54D-861601F9AFEF}"/>
          </ac:graphicFrameMkLst>
        </pc:graphicFrameChg>
        <pc:graphicFrameChg chg="add del">
          <ac:chgData name="Jesus Vega" userId="fdb5a53d-1d10-4260-ac90-e8663064ee18" providerId="ADAL" clId="{4585DE73-C83E-4937-B408-2ED53F430798}" dt="2022-02-04T18:11:49.609" v="2219" actId="26606"/>
          <ac:graphicFrameMkLst>
            <pc:docMk/>
            <pc:sldMk cId="4073636169" sldId="257"/>
            <ac:graphicFrameMk id="29" creationId="{B0AA7BC9-48DD-4BAB-B019-E6F4F6EEA58F}"/>
          </ac:graphicFrameMkLst>
        </pc:graphicFrameChg>
        <pc:graphicFrameChg chg="add del mod">
          <ac:chgData name="Jesus Vega" userId="fdb5a53d-1d10-4260-ac90-e8663064ee18" providerId="ADAL" clId="{4585DE73-C83E-4937-B408-2ED53F430798}" dt="2022-02-04T18:12:16.329" v="2228" actId="26606"/>
          <ac:graphicFrameMkLst>
            <pc:docMk/>
            <pc:sldMk cId="4073636169" sldId="257"/>
            <ac:graphicFrameMk id="35" creationId="{39D525B6-C8FC-4AE7-9CD7-391347318569}"/>
          </ac:graphicFrameMkLst>
        </pc:graphicFrameChg>
        <pc:graphicFrameChg chg="add del">
          <ac:chgData name="Jesus Vega" userId="fdb5a53d-1d10-4260-ac90-e8663064ee18" providerId="ADAL" clId="{4585DE73-C83E-4937-B408-2ED53F430798}" dt="2022-02-04T18:12:12.876" v="2225" actId="26606"/>
          <ac:graphicFrameMkLst>
            <pc:docMk/>
            <pc:sldMk cId="4073636169" sldId="257"/>
            <ac:graphicFrameMk id="37" creationId="{0F592992-4A63-4CA8-B409-85A9116DA680}"/>
          </ac:graphicFrameMkLst>
        </pc:graphicFrameChg>
        <pc:graphicFrameChg chg="add del">
          <ac:chgData name="Jesus Vega" userId="fdb5a53d-1d10-4260-ac90-e8663064ee18" providerId="ADAL" clId="{4585DE73-C83E-4937-B408-2ED53F430798}" dt="2022-02-04T18:12:16.303" v="2227" actId="26606"/>
          <ac:graphicFrameMkLst>
            <pc:docMk/>
            <pc:sldMk cId="4073636169" sldId="257"/>
            <ac:graphicFrameMk id="39" creationId="{8CDFF393-2DE2-4BDA-B48D-D658D83DFEAA}"/>
          </ac:graphicFrameMkLst>
        </pc:graphicFrameChg>
        <pc:graphicFrameChg chg="add mod">
          <ac:chgData name="Jesus Vega" userId="fdb5a53d-1d10-4260-ac90-e8663064ee18" providerId="ADAL" clId="{4585DE73-C83E-4937-B408-2ED53F430798}" dt="2022-02-04T18:31:11.657" v="2777" actId="20577"/>
          <ac:graphicFrameMkLst>
            <pc:docMk/>
            <pc:sldMk cId="4073636169" sldId="257"/>
            <ac:graphicFrameMk id="41" creationId="{18906A42-2A91-42EE-B346-487A81080BAA}"/>
          </ac:graphicFrameMkLst>
        </pc:graphicFrameChg>
        <pc:picChg chg="mod ord">
          <ac:chgData name="Jesus Vega" userId="fdb5a53d-1d10-4260-ac90-e8663064ee18" providerId="ADAL" clId="{4585DE73-C83E-4937-B408-2ED53F430798}" dt="2022-02-04T19:18:13.215" v="3693" actId="14100"/>
          <ac:picMkLst>
            <pc:docMk/>
            <pc:sldMk cId="4073636169" sldId="257"/>
            <ac:picMk id="4" creationId="{6B84A674-4AB3-4EC5-8C34-6A889AA14B26}"/>
          </ac:picMkLst>
        </pc:picChg>
        <pc:picChg chg="add mod">
          <ac:chgData name="Jesus Vega" userId="fdb5a53d-1d10-4260-ac90-e8663064ee18" providerId="ADAL" clId="{4585DE73-C83E-4937-B408-2ED53F430798}" dt="2022-02-04T19:18:26.715" v="3695" actId="14100"/>
          <ac:picMkLst>
            <pc:docMk/>
            <pc:sldMk cId="4073636169" sldId="257"/>
            <ac:picMk id="6" creationId="{47972E99-99AE-4946-8B69-333603E50A19}"/>
          </ac:picMkLst>
        </pc:picChg>
        <pc:cxnChg chg="add del">
          <ac:chgData name="Jesus Vega" userId="fdb5a53d-1d10-4260-ac90-e8663064ee18" providerId="ADAL" clId="{4585DE73-C83E-4937-B408-2ED53F430798}" dt="2022-02-04T18:11:47.755" v="2217" actId="26606"/>
          <ac:cxnSpMkLst>
            <pc:docMk/>
            <pc:sldMk cId="4073636169" sldId="257"/>
            <ac:cxnSpMk id="20" creationId="{79FCC9A9-2031-4283-9B27-34B62BB7F305}"/>
          </ac:cxnSpMkLst>
        </pc:cxnChg>
        <pc:cxnChg chg="add">
          <ac:chgData name="Jesus Vega" userId="fdb5a53d-1d10-4260-ac90-e8663064ee18" providerId="ADAL" clId="{4585DE73-C83E-4937-B408-2ED53F430798}" dt="2022-02-04T18:11:49.647" v="2220" actId="26606"/>
          <ac:cxnSpMkLst>
            <pc:docMk/>
            <pc:sldMk cId="4073636169" sldId="257"/>
            <ac:cxnSpMk id="32" creationId="{79FCC9A9-2031-4283-9B27-34B62BB7F305}"/>
          </ac:cxnSpMkLst>
        </pc:cxnChg>
      </pc:sldChg>
      <pc:sldChg chg="addSp delSp modSp mod setBg">
        <pc:chgData name="Jesus Vega" userId="fdb5a53d-1d10-4260-ac90-e8663064ee18" providerId="ADAL" clId="{4585DE73-C83E-4937-B408-2ED53F430798}" dt="2022-02-04T19:18:54.345" v="3697" actId="14100"/>
        <pc:sldMkLst>
          <pc:docMk/>
          <pc:sldMk cId="3881877603" sldId="258"/>
        </pc:sldMkLst>
        <pc:spChg chg="mod">
          <ac:chgData name="Jesus Vega" userId="fdb5a53d-1d10-4260-ac90-e8663064ee18" providerId="ADAL" clId="{4585DE73-C83E-4937-B408-2ED53F430798}" dt="2022-02-04T18:47:34.761" v="2836" actId="255"/>
          <ac:spMkLst>
            <pc:docMk/>
            <pc:sldMk cId="3881877603" sldId="258"/>
            <ac:spMk id="2" creationId="{376B5F94-FA96-4715-97F1-7950B9668D8E}"/>
          </ac:spMkLst>
        </pc:spChg>
        <pc:spChg chg="add del">
          <ac:chgData name="Jesus Vega" userId="fdb5a53d-1d10-4260-ac90-e8663064ee18" providerId="ADAL" clId="{4585DE73-C83E-4937-B408-2ED53F430798}" dt="2022-02-04T18:37:26.535" v="2790" actId="26606"/>
          <ac:spMkLst>
            <pc:docMk/>
            <pc:sldMk cId="3881877603" sldId="258"/>
            <ac:spMk id="3" creationId="{057D64E9-D822-41F9-BE28-2F874B2443FB}"/>
          </ac:spMkLst>
        </pc:spChg>
        <pc:spChg chg="add del">
          <ac:chgData name="Jesus Vega" userId="fdb5a53d-1d10-4260-ac90-e8663064ee18" providerId="ADAL" clId="{4585DE73-C83E-4937-B408-2ED53F430798}" dt="2022-02-04T18:40:12.457" v="2811" actId="26606"/>
          <ac:spMkLst>
            <pc:docMk/>
            <pc:sldMk cId="3881877603" sldId="258"/>
            <ac:spMk id="11" creationId="{90F35747-2822-4D06-BE10-CD33AC6B09C1}"/>
          </ac:spMkLst>
        </pc:spChg>
        <pc:spChg chg="add del">
          <ac:chgData name="Jesus Vega" userId="fdb5a53d-1d10-4260-ac90-e8663064ee18" providerId="ADAL" clId="{4585DE73-C83E-4937-B408-2ED53F430798}" dt="2022-02-04T18:40:12.457" v="2811" actId="26606"/>
          <ac:spMkLst>
            <pc:docMk/>
            <pc:sldMk cId="3881877603" sldId="258"/>
            <ac:spMk id="12" creationId="{CC2C4466-5B1B-4361-B9D9-39ED9A8A3481}"/>
          </ac:spMkLst>
        </pc:spChg>
        <pc:spChg chg="add del">
          <ac:chgData name="Jesus Vega" userId="fdb5a53d-1d10-4260-ac90-e8663064ee18" providerId="ADAL" clId="{4585DE73-C83E-4937-B408-2ED53F430798}" dt="2022-02-04T18:40:12.457" v="2811" actId="26606"/>
          <ac:spMkLst>
            <pc:docMk/>
            <pc:sldMk cId="3881877603" sldId="258"/>
            <ac:spMk id="13" creationId="{FD745DAE-5A8A-44FA-937C-CD65CF7AE696}"/>
          </ac:spMkLst>
        </pc:spChg>
        <pc:spChg chg="add del">
          <ac:chgData name="Jesus Vega" userId="fdb5a53d-1d10-4260-ac90-e8663064ee18" providerId="ADAL" clId="{4585DE73-C83E-4937-B408-2ED53F430798}" dt="2022-02-04T18:40:01.683" v="2807" actId="26606"/>
          <ac:spMkLst>
            <pc:docMk/>
            <pc:sldMk cId="3881877603" sldId="258"/>
            <ac:spMk id="14" creationId="{E5958DBC-F4DA-42A8-8C52-860179790ECD}"/>
          </ac:spMkLst>
        </pc:spChg>
        <pc:spChg chg="add del">
          <ac:chgData name="Jesus Vega" userId="fdb5a53d-1d10-4260-ac90-e8663064ee18" providerId="ADAL" clId="{4585DE73-C83E-4937-B408-2ED53F430798}" dt="2022-02-04T18:40:12.457" v="2811" actId="26606"/>
          <ac:spMkLst>
            <pc:docMk/>
            <pc:sldMk cId="3881877603" sldId="258"/>
            <ac:spMk id="15" creationId="{67696AA1-B1DD-4C75-9AC1-69EE9F65FF96}"/>
          </ac:spMkLst>
        </pc:spChg>
        <pc:spChg chg="add del">
          <ac:chgData name="Jesus Vega" userId="fdb5a53d-1d10-4260-ac90-e8663064ee18" providerId="ADAL" clId="{4585DE73-C83E-4937-B408-2ED53F430798}" dt="2022-02-04T18:40:18.605" v="2813" actId="26606"/>
          <ac:spMkLst>
            <pc:docMk/>
            <pc:sldMk cId="3881877603" sldId="258"/>
            <ac:spMk id="17" creationId="{73B90B8B-F76B-4130-8370-38033EEACB93}"/>
          </ac:spMkLst>
        </pc:spChg>
        <pc:spChg chg="add del">
          <ac:chgData name="Jesus Vega" userId="fdb5a53d-1d10-4260-ac90-e8663064ee18" providerId="ADAL" clId="{4585DE73-C83E-4937-B408-2ED53F430798}" dt="2022-02-04T18:40:01.683" v="2807" actId="26606"/>
          <ac:spMkLst>
            <pc:docMk/>
            <pc:sldMk cId="3881877603" sldId="258"/>
            <ac:spMk id="18" creationId="{51DDD252-D7C8-4CE5-9C61-D60D722BC217}"/>
          </ac:spMkLst>
        </pc:spChg>
        <pc:spChg chg="add del">
          <ac:chgData name="Jesus Vega" userId="fdb5a53d-1d10-4260-ac90-e8663064ee18" providerId="ADAL" clId="{4585DE73-C83E-4937-B408-2ED53F430798}" dt="2022-02-04T18:40:01.683" v="2807" actId="26606"/>
          <ac:spMkLst>
            <pc:docMk/>
            <pc:sldMk cId="3881877603" sldId="258"/>
            <ac:spMk id="20" creationId="{2FBD75F5-C49C-4F6A-8D43-7A5939C23307}"/>
          </ac:spMkLst>
        </pc:spChg>
        <pc:spChg chg="add del">
          <ac:chgData name="Jesus Vega" userId="fdb5a53d-1d10-4260-ac90-e8663064ee18" providerId="ADAL" clId="{4585DE73-C83E-4937-B408-2ED53F430798}" dt="2022-02-04T18:40:18.605" v="2813" actId="26606"/>
          <ac:spMkLst>
            <pc:docMk/>
            <pc:sldMk cId="3881877603" sldId="258"/>
            <ac:spMk id="21" creationId="{91C67939-3FD0-4B45-8AA4-9FE55C7EE127}"/>
          </ac:spMkLst>
        </pc:spChg>
        <pc:spChg chg="add del">
          <ac:chgData name="Jesus Vega" userId="fdb5a53d-1d10-4260-ac90-e8663064ee18" providerId="ADAL" clId="{4585DE73-C83E-4937-B408-2ED53F430798}" dt="2022-02-04T18:40:18.605" v="2813" actId="26606"/>
          <ac:spMkLst>
            <pc:docMk/>
            <pc:sldMk cId="3881877603" sldId="258"/>
            <ac:spMk id="22" creationId="{0981A96A-A87C-4F87-845A-3B0A6529F543}"/>
          </ac:spMkLst>
        </pc:spChg>
        <pc:spChg chg="add del">
          <ac:chgData name="Jesus Vega" userId="fdb5a53d-1d10-4260-ac90-e8663064ee18" providerId="ADAL" clId="{4585DE73-C83E-4937-B408-2ED53F430798}" dt="2022-02-04T18:40:25.545" v="2815" actId="26606"/>
          <ac:spMkLst>
            <pc:docMk/>
            <pc:sldMk cId="3881877603" sldId="258"/>
            <ac:spMk id="24" creationId="{F207E69B-0F6F-4D15-A988-616519F68BEF}"/>
          </ac:spMkLst>
        </pc:spChg>
        <pc:spChg chg="add del">
          <ac:chgData name="Jesus Vega" userId="fdb5a53d-1d10-4260-ac90-e8663064ee18" providerId="ADAL" clId="{4585DE73-C83E-4937-B408-2ED53F430798}" dt="2022-02-04T18:40:25.545" v="2815" actId="26606"/>
          <ac:spMkLst>
            <pc:docMk/>
            <pc:sldMk cId="3881877603" sldId="258"/>
            <ac:spMk id="25" creationId="{24113C24-A97F-448E-BE2B-73E74A61D80A}"/>
          </ac:spMkLst>
        </pc:spChg>
        <pc:spChg chg="add del">
          <ac:chgData name="Jesus Vega" userId="fdb5a53d-1d10-4260-ac90-e8663064ee18" providerId="ADAL" clId="{4585DE73-C83E-4937-B408-2ED53F430798}" dt="2022-02-04T18:40:25.545" v="2815" actId="26606"/>
          <ac:spMkLst>
            <pc:docMk/>
            <pc:sldMk cId="3881877603" sldId="258"/>
            <ac:spMk id="26" creationId="{D0EA43E2-C9E1-4415-824D-FC15F7E61EFB}"/>
          </ac:spMkLst>
        </pc:spChg>
        <pc:spChg chg="add del">
          <ac:chgData name="Jesus Vega" userId="fdb5a53d-1d10-4260-ac90-e8663064ee18" providerId="ADAL" clId="{4585DE73-C83E-4937-B408-2ED53F430798}" dt="2022-02-04T18:40:27.765" v="2817" actId="26606"/>
          <ac:spMkLst>
            <pc:docMk/>
            <pc:sldMk cId="3881877603" sldId="258"/>
            <ac:spMk id="28" creationId="{7396DECB-DE04-41CF-B456-C7290874E215}"/>
          </ac:spMkLst>
        </pc:spChg>
        <pc:spChg chg="add del">
          <ac:chgData name="Jesus Vega" userId="fdb5a53d-1d10-4260-ac90-e8663064ee18" providerId="ADAL" clId="{4585DE73-C83E-4937-B408-2ED53F430798}" dt="2022-02-04T18:40:27.765" v="2817" actId="26606"/>
          <ac:spMkLst>
            <pc:docMk/>
            <pc:sldMk cId="3881877603" sldId="258"/>
            <ac:spMk id="29" creationId="{5D902A0F-73D9-4E23-AB4A-4B4C78938507}"/>
          </ac:spMkLst>
        </pc:spChg>
        <pc:spChg chg="add del">
          <ac:chgData name="Jesus Vega" userId="fdb5a53d-1d10-4260-ac90-e8663064ee18" providerId="ADAL" clId="{4585DE73-C83E-4937-B408-2ED53F430798}" dt="2022-02-04T18:40:27.765" v="2817" actId="26606"/>
          <ac:spMkLst>
            <pc:docMk/>
            <pc:sldMk cId="3881877603" sldId="258"/>
            <ac:spMk id="30" creationId="{8768613A-4BA5-42A5-859E-34B7D608AC7A}"/>
          </ac:spMkLst>
        </pc:spChg>
        <pc:spChg chg="add">
          <ac:chgData name="Jesus Vega" userId="fdb5a53d-1d10-4260-ac90-e8663064ee18" providerId="ADAL" clId="{4585DE73-C83E-4937-B408-2ED53F430798}" dt="2022-02-04T18:40:27.804" v="2818" actId="26606"/>
          <ac:spMkLst>
            <pc:docMk/>
            <pc:sldMk cId="3881877603" sldId="258"/>
            <ac:spMk id="32" creationId="{F207E69B-0F6F-4D15-A988-616519F68BEF}"/>
          </ac:spMkLst>
        </pc:spChg>
        <pc:spChg chg="add">
          <ac:chgData name="Jesus Vega" userId="fdb5a53d-1d10-4260-ac90-e8663064ee18" providerId="ADAL" clId="{4585DE73-C83E-4937-B408-2ED53F430798}" dt="2022-02-04T18:40:27.804" v="2818" actId="26606"/>
          <ac:spMkLst>
            <pc:docMk/>
            <pc:sldMk cId="3881877603" sldId="258"/>
            <ac:spMk id="33" creationId="{24113C24-A97F-448E-BE2B-73E74A61D80A}"/>
          </ac:spMkLst>
        </pc:spChg>
        <pc:spChg chg="add">
          <ac:chgData name="Jesus Vega" userId="fdb5a53d-1d10-4260-ac90-e8663064ee18" providerId="ADAL" clId="{4585DE73-C83E-4937-B408-2ED53F430798}" dt="2022-02-04T18:40:27.804" v="2818" actId="26606"/>
          <ac:spMkLst>
            <pc:docMk/>
            <pc:sldMk cId="3881877603" sldId="258"/>
            <ac:spMk id="34" creationId="{D0EA43E2-C9E1-4415-824D-FC15F7E61EFB}"/>
          </ac:spMkLst>
        </pc:spChg>
        <pc:graphicFrameChg chg="add del">
          <ac:chgData name="Jesus Vega" userId="fdb5a53d-1d10-4260-ac90-e8663064ee18" providerId="ADAL" clId="{4585DE73-C83E-4937-B408-2ED53F430798}" dt="2022-02-04T18:37:26.520" v="2789" actId="26606"/>
          <ac:graphicFrameMkLst>
            <pc:docMk/>
            <pc:sldMk cId="3881877603" sldId="258"/>
            <ac:graphicFrameMk id="7" creationId="{B3D2E0D1-2CFC-4D30-8430-64AD6215AE85}"/>
          </ac:graphicFrameMkLst>
        </pc:graphicFrameChg>
        <pc:graphicFrameChg chg="add mod ord modGraphic">
          <ac:chgData name="Jesus Vega" userId="fdb5a53d-1d10-4260-ac90-e8663064ee18" providerId="ADAL" clId="{4585DE73-C83E-4937-B408-2ED53F430798}" dt="2022-02-04T18:40:27.804" v="2818" actId="26606"/>
          <ac:graphicFrameMkLst>
            <pc:docMk/>
            <pc:sldMk cId="3881877603" sldId="258"/>
            <ac:graphicFrameMk id="9" creationId="{D1488E9D-6F3F-4C53-A09A-53C961861478}"/>
          </ac:graphicFrameMkLst>
        </pc:graphicFrameChg>
        <pc:picChg chg="mod ord">
          <ac:chgData name="Jesus Vega" userId="fdb5a53d-1d10-4260-ac90-e8663064ee18" providerId="ADAL" clId="{4585DE73-C83E-4937-B408-2ED53F430798}" dt="2022-02-04T18:40:31.141" v="2822" actId="27614"/>
          <ac:picMkLst>
            <pc:docMk/>
            <pc:sldMk cId="3881877603" sldId="258"/>
            <ac:picMk id="4" creationId="{6B84A674-4AB3-4EC5-8C34-6A889AA14B26}"/>
          </ac:picMkLst>
        </pc:picChg>
        <pc:picChg chg="add mod">
          <ac:chgData name="Jesus Vega" userId="fdb5a53d-1d10-4260-ac90-e8663064ee18" providerId="ADAL" clId="{4585DE73-C83E-4937-B408-2ED53F430798}" dt="2022-02-04T19:18:54.345" v="3697" actId="14100"/>
          <ac:picMkLst>
            <pc:docMk/>
            <pc:sldMk cId="3881877603" sldId="258"/>
            <ac:picMk id="5" creationId="{2200B601-3D63-491D-BE9D-1D54AA232072}"/>
          </ac:picMkLst>
        </pc:picChg>
        <pc:cxnChg chg="add del">
          <ac:chgData name="Jesus Vega" userId="fdb5a53d-1d10-4260-ac90-e8663064ee18" providerId="ADAL" clId="{4585DE73-C83E-4937-B408-2ED53F430798}" dt="2022-02-04T18:40:01.683" v="2807" actId="26606"/>
          <ac:cxnSpMkLst>
            <pc:docMk/>
            <pc:sldMk cId="3881877603" sldId="258"/>
            <ac:cxnSpMk id="16" creationId="{79FCC9A9-2031-4283-9B27-34B62BB7F305}"/>
          </ac:cxnSpMkLst>
        </pc:cxnChg>
        <pc:cxnChg chg="add del">
          <ac:chgData name="Jesus Vega" userId="fdb5a53d-1d10-4260-ac90-e8663064ee18" providerId="ADAL" clId="{4585DE73-C83E-4937-B408-2ED53F430798}" dt="2022-02-04T18:40:18.605" v="2813" actId="26606"/>
          <ac:cxnSpMkLst>
            <pc:docMk/>
            <pc:sldMk cId="3881877603" sldId="258"/>
            <ac:cxnSpMk id="19" creationId="{C2D93264-3FF9-4175-A7FA-F927F0F77AA0}"/>
          </ac:cxnSpMkLst>
        </pc:cxnChg>
      </pc:sldChg>
      <pc:sldChg chg="addSp delSp modSp mod ord setBg modClrScheme delDesignElem chgLayout">
        <pc:chgData name="Jesus Vega" userId="fdb5a53d-1d10-4260-ac90-e8663064ee18" providerId="ADAL" clId="{4585DE73-C83E-4937-B408-2ED53F430798}" dt="2022-02-04T19:26:27.485" v="3722" actId="1076"/>
        <pc:sldMkLst>
          <pc:docMk/>
          <pc:sldMk cId="1944518642" sldId="259"/>
        </pc:sldMkLst>
        <pc:spChg chg="mod ord">
          <ac:chgData name="Jesus Vega" userId="fdb5a53d-1d10-4260-ac90-e8663064ee18" providerId="ADAL" clId="{4585DE73-C83E-4937-B408-2ED53F430798}" dt="2022-02-04T19:26:08.904" v="3718" actId="1076"/>
          <ac:spMkLst>
            <pc:docMk/>
            <pc:sldMk cId="1944518642" sldId="259"/>
            <ac:spMk id="2" creationId="{376B5F94-FA96-4715-97F1-7950B9668D8E}"/>
          </ac:spMkLst>
        </pc:spChg>
        <pc:spChg chg="mod ord">
          <ac:chgData name="Jesus Vega" userId="fdb5a53d-1d10-4260-ac90-e8663064ee18" providerId="ADAL" clId="{4585DE73-C83E-4937-B408-2ED53F430798}" dt="2022-02-04T19:26:27.485" v="3722" actId="1076"/>
          <ac:spMkLst>
            <pc:docMk/>
            <pc:sldMk cId="1944518642" sldId="259"/>
            <ac:spMk id="3" creationId="{057D64E9-D822-41F9-BE28-2F874B2443FB}"/>
          </ac:spMkLst>
        </pc:spChg>
        <pc:spChg chg="add del">
          <ac:chgData name="Jesus Vega" userId="fdb5a53d-1d10-4260-ac90-e8663064ee18" providerId="ADAL" clId="{4585DE73-C83E-4937-B408-2ED53F430798}" dt="2022-02-04T19:25:59.223" v="3717" actId="700"/>
          <ac:spMkLst>
            <pc:docMk/>
            <pc:sldMk cId="1944518642" sldId="259"/>
            <ac:spMk id="10" creationId="{E5958DBC-F4DA-42A8-8C52-860179790ECD}"/>
          </ac:spMkLst>
        </pc:spChg>
        <pc:spChg chg="add del">
          <ac:chgData name="Jesus Vega" userId="fdb5a53d-1d10-4260-ac90-e8663064ee18" providerId="ADAL" clId="{4585DE73-C83E-4937-B408-2ED53F430798}" dt="2022-02-04T19:25:59.223" v="3717" actId="700"/>
          <ac:spMkLst>
            <pc:docMk/>
            <pc:sldMk cId="1944518642" sldId="259"/>
            <ac:spMk id="14" creationId="{51DDD252-D7C8-4CE5-9C61-D60D722BC217}"/>
          </ac:spMkLst>
        </pc:spChg>
        <pc:spChg chg="add del">
          <ac:chgData name="Jesus Vega" userId="fdb5a53d-1d10-4260-ac90-e8663064ee18" providerId="ADAL" clId="{4585DE73-C83E-4937-B408-2ED53F430798}" dt="2022-02-04T19:25:59.223" v="3717" actId="700"/>
          <ac:spMkLst>
            <pc:docMk/>
            <pc:sldMk cId="1944518642" sldId="259"/>
            <ac:spMk id="16" creationId="{2FBD75F5-C49C-4F6A-8D43-7A5939C23307}"/>
          </ac:spMkLst>
        </pc:spChg>
        <pc:picChg chg="mod">
          <ac:chgData name="Jesus Vega" userId="fdb5a53d-1d10-4260-ac90-e8663064ee18" providerId="ADAL" clId="{4585DE73-C83E-4937-B408-2ED53F430798}" dt="2022-02-04T19:25:07.027" v="3712" actId="14100"/>
          <ac:picMkLst>
            <pc:docMk/>
            <pc:sldMk cId="1944518642" sldId="259"/>
            <ac:picMk id="4" creationId="{6B84A674-4AB3-4EC5-8C34-6A889AA14B26}"/>
          </ac:picMkLst>
        </pc:picChg>
        <pc:picChg chg="add mod">
          <ac:chgData name="Jesus Vega" userId="fdb5a53d-1d10-4260-ac90-e8663064ee18" providerId="ADAL" clId="{4585DE73-C83E-4937-B408-2ED53F430798}" dt="2022-02-04T19:25:27.388" v="3715" actId="1076"/>
          <ac:picMkLst>
            <pc:docMk/>
            <pc:sldMk cId="1944518642" sldId="259"/>
            <ac:picMk id="5" creationId="{64AE12EB-F0B0-4274-B9D9-F1045A1C73B3}"/>
          </ac:picMkLst>
        </pc:picChg>
        <pc:cxnChg chg="add del">
          <ac:chgData name="Jesus Vega" userId="fdb5a53d-1d10-4260-ac90-e8663064ee18" providerId="ADAL" clId="{4585DE73-C83E-4937-B408-2ED53F430798}" dt="2022-02-04T19:25:59.223" v="3717" actId="700"/>
          <ac:cxnSpMkLst>
            <pc:docMk/>
            <pc:sldMk cId="1944518642" sldId="259"/>
            <ac:cxnSpMk id="12" creationId="{79FCC9A9-2031-4283-9B27-34B62BB7F305}"/>
          </ac:cxnSpMkLst>
        </pc:cxnChg>
      </pc:sldChg>
      <pc:sldChg chg="addSp delSp modSp mod ord setBg">
        <pc:chgData name="Jesus Vega" userId="fdb5a53d-1d10-4260-ac90-e8663064ee18" providerId="ADAL" clId="{4585DE73-C83E-4937-B408-2ED53F430798}" dt="2022-02-04T19:31:05.925" v="3727" actId="122"/>
        <pc:sldMkLst>
          <pc:docMk/>
          <pc:sldMk cId="1757085017" sldId="260"/>
        </pc:sldMkLst>
        <pc:spChg chg="mod">
          <ac:chgData name="Jesus Vega" userId="fdb5a53d-1d10-4260-ac90-e8663064ee18" providerId="ADAL" clId="{4585DE73-C83E-4937-B408-2ED53F430798}" dt="2022-02-04T19:17:06.561" v="3688" actId="26606"/>
          <ac:spMkLst>
            <pc:docMk/>
            <pc:sldMk cId="1757085017" sldId="260"/>
            <ac:spMk id="2" creationId="{376B5F94-FA96-4715-97F1-7950B9668D8E}"/>
          </ac:spMkLst>
        </pc:spChg>
        <pc:spChg chg="mod ord">
          <ac:chgData name="Jesus Vega" userId="fdb5a53d-1d10-4260-ac90-e8663064ee18" providerId="ADAL" clId="{4585DE73-C83E-4937-B408-2ED53F430798}" dt="2022-02-04T19:31:05.925" v="3727" actId="122"/>
          <ac:spMkLst>
            <pc:docMk/>
            <pc:sldMk cId="1757085017" sldId="260"/>
            <ac:spMk id="3" creationId="{057D64E9-D822-41F9-BE28-2F874B2443FB}"/>
          </ac:spMkLst>
        </pc:spChg>
        <pc:picChg chg="del mod">
          <ac:chgData name="Jesus Vega" userId="fdb5a53d-1d10-4260-ac90-e8663064ee18" providerId="ADAL" clId="{4585DE73-C83E-4937-B408-2ED53F430798}" dt="2022-02-04T19:19:24.653" v="3701" actId="478"/>
          <ac:picMkLst>
            <pc:docMk/>
            <pc:sldMk cId="1757085017" sldId="260"/>
            <ac:picMk id="4" creationId="{6B84A674-4AB3-4EC5-8C34-6A889AA14B26}"/>
          </ac:picMkLst>
        </pc:picChg>
        <pc:picChg chg="add del mod">
          <ac:chgData name="Jesus Vega" userId="fdb5a53d-1d10-4260-ac90-e8663064ee18" providerId="ADAL" clId="{4585DE73-C83E-4937-B408-2ED53F430798}" dt="2022-02-04T19:19:23.987" v="3700" actId="478"/>
          <ac:picMkLst>
            <pc:docMk/>
            <pc:sldMk cId="1757085017" sldId="260"/>
            <ac:picMk id="5" creationId="{4D9061D2-C954-43A3-8D50-ED5D768AFBE4}"/>
          </ac:picMkLst>
        </pc:picChg>
      </pc:sldChg>
      <pc:sldChg chg="addSp modSp mod">
        <pc:chgData name="Jesus Vega" userId="fdb5a53d-1d10-4260-ac90-e8663064ee18" providerId="ADAL" clId="{4585DE73-C83E-4937-B408-2ED53F430798}" dt="2022-02-04T19:33:14.613" v="3729"/>
        <pc:sldMkLst>
          <pc:docMk/>
          <pc:sldMk cId="2034681428" sldId="261"/>
        </pc:sldMkLst>
        <pc:picChg chg="mod">
          <ac:chgData name="Jesus Vega" userId="fdb5a53d-1d10-4260-ac90-e8663064ee18" providerId="ADAL" clId="{4585DE73-C83E-4937-B408-2ED53F430798}" dt="2022-02-04T19:33:07.937" v="3728" actId="1076"/>
          <ac:picMkLst>
            <pc:docMk/>
            <pc:sldMk cId="2034681428" sldId="261"/>
            <ac:picMk id="4" creationId="{6B84A674-4AB3-4EC5-8C34-6A889AA14B26}"/>
          </ac:picMkLst>
        </pc:picChg>
        <pc:picChg chg="add mod">
          <ac:chgData name="Jesus Vega" userId="fdb5a53d-1d10-4260-ac90-e8663064ee18" providerId="ADAL" clId="{4585DE73-C83E-4937-B408-2ED53F430798}" dt="2022-02-04T19:33:14.613" v="3729"/>
          <ac:picMkLst>
            <pc:docMk/>
            <pc:sldMk cId="2034681428" sldId="261"/>
            <ac:picMk id="5" creationId="{B0A20260-6FD2-4035-9592-D26EBE32C51B}"/>
          </ac:picMkLst>
        </pc:picChg>
      </pc:sldChg>
      <pc:sldChg chg="addSp modSp new mod ord setBg">
        <pc:chgData name="Jesus Vega" userId="fdb5a53d-1d10-4260-ac90-e8663064ee18" providerId="ADAL" clId="{4585DE73-C83E-4937-B408-2ED53F430798}" dt="2022-02-04T18:47:57.644" v="2843" actId="27636"/>
        <pc:sldMkLst>
          <pc:docMk/>
          <pc:sldMk cId="1301431159" sldId="262"/>
        </pc:sldMkLst>
        <pc:spChg chg="mod">
          <ac:chgData name="Jesus Vega" userId="fdb5a53d-1d10-4260-ac90-e8663064ee18" providerId="ADAL" clId="{4585DE73-C83E-4937-B408-2ED53F430798}" dt="2022-02-04T18:47:54.272" v="2841" actId="255"/>
          <ac:spMkLst>
            <pc:docMk/>
            <pc:sldMk cId="1301431159" sldId="262"/>
            <ac:spMk id="2" creationId="{F12FE992-A39E-4216-8F6D-E82A73ABF980}"/>
          </ac:spMkLst>
        </pc:spChg>
        <pc:spChg chg="mod">
          <ac:chgData name="Jesus Vega" userId="fdb5a53d-1d10-4260-ac90-e8663064ee18" providerId="ADAL" clId="{4585DE73-C83E-4937-B408-2ED53F430798}" dt="2022-02-04T18:47:57.644" v="2843" actId="27636"/>
          <ac:spMkLst>
            <pc:docMk/>
            <pc:sldMk cId="1301431159" sldId="262"/>
            <ac:spMk id="3" creationId="{E866CEAD-9AD9-4C52-86DB-125942534F5B}"/>
          </ac:spMkLst>
        </pc:spChg>
        <pc:spChg chg="add">
          <ac:chgData name="Jesus Vega" userId="fdb5a53d-1d10-4260-ac90-e8663064ee18" providerId="ADAL" clId="{4585DE73-C83E-4937-B408-2ED53F430798}" dt="2022-02-04T18:27:55.483" v="2736" actId="26606"/>
          <ac:spMkLst>
            <pc:docMk/>
            <pc:sldMk cId="1301431159" sldId="262"/>
            <ac:spMk id="8" creationId="{3741B58E-3B65-4A01-A276-975AB2CF8A08}"/>
          </ac:spMkLst>
        </pc:spChg>
        <pc:spChg chg="add">
          <ac:chgData name="Jesus Vega" userId="fdb5a53d-1d10-4260-ac90-e8663064ee18" providerId="ADAL" clId="{4585DE73-C83E-4937-B408-2ED53F430798}" dt="2022-02-04T18:27:55.483" v="2736" actId="26606"/>
          <ac:spMkLst>
            <pc:docMk/>
            <pc:sldMk cId="1301431159" sldId="262"/>
            <ac:spMk id="10" creationId="{7AAC67C3-831B-4AB1-A259-DFB839CAFAFC}"/>
          </ac:spMkLst>
        </pc:spChg>
        <pc:spChg chg="add">
          <ac:chgData name="Jesus Vega" userId="fdb5a53d-1d10-4260-ac90-e8663064ee18" providerId="ADAL" clId="{4585DE73-C83E-4937-B408-2ED53F430798}" dt="2022-02-04T18:27:55.483" v="2736" actId="26606"/>
          <ac:spMkLst>
            <pc:docMk/>
            <pc:sldMk cId="1301431159" sldId="262"/>
            <ac:spMk id="12" creationId="{054B3F04-9EAC-45C0-B3CE-0387EEA10A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82512-410E-4A73-97BD-A9322AAD3916}"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a:lstStyle/>
        <a:p>
          <a:endParaRPr lang="en-US"/>
        </a:p>
      </dgm:t>
    </dgm:pt>
    <dgm:pt modelId="{B7B22D5E-2A17-48D8-BFC3-63850FA933E6}">
      <dgm:prSet/>
      <dgm:spPr/>
      <dgm:t>
        <a:bodyPr/>
        <a:lstStyle/>
        <a:p>
          <a:r>
            <a:rPr lang="en-US"/>
            <a:t>Nov. 2021</a:t>
          </a:r>
        </a:p>
      </dgm:t>
    </dgm:pt>
    <dgm:pt modelId="{A2729E73-2F35-4882-A81C-A93BBB5D7EBC}" type="parTrans" cxnId="{FAF8B2F3-ECCB-4B3F-B7A0-45BCFB006F46}">
      <dgm:prSet/>
      <dgm:spPr/>
      <dgm:t>
        <a:bodyPr/>
        <a:lstStyle/>
        <a:p>
          <a:endParaRPr lang="en-US"/>
        </a:p>
      </dgm:t>
    </dgm:pt>
    <dgm:pt modelId="{5515C5D3-E748-48BF-A67A-BC28D0184DCA}" type="sibTrans" cxnId="{FAF8B2F3-ECCB-4B3F-B7A0-45BCFB006F46}">
      <dgm:prSet/>
      <dgm:spPr/>
      <dgm:t>
        <a:bodyPr/>
        <a:lstStyle/>
        <a:p>
          <a:endParaRPr lang="en-US"/>
        </a:p>
      </dgm:t>
    </dgm:pt>
    <dgm:pt modelId="{E0DD46E0-0773-4911-A55E-6A87F8EB84AC}">
      <dgm:prSet/>
      <dgm:spPr/>
      <dgm:t>
        <a:bodyPr/>
        <a:lstStyle/>
        <a:p>
          <a:r>
            <a:rPr lang="en-US"/>
            <a:t>Sent to Senates and ASVC for Review</a:t>
          </a:r>
        </a:p>
      </dgm:t>
    </dgm:pt>
    <dgm:pt modelId="{BCBEB0FB-68A4-4EB9-8EC4-81FD26B64668}" type="parTrans" cxnId="{711713EC-1F2E-47DE-B1B3-D5EB7B1899C7}">
      <dgm:prSet/>
      <dgm:spPr/>
      <dgm:t>
        <a:bodyPr/>
        <a:lstStyle/>
        <a:p>
          <a:endParaRPr lang="en-US"/>
        </a:p>
      </dgm:t>
    </dgm:pt>
    <dgm:pt modelId="{C92DCA55-1981-41DD-B8C3-BF1A0969B252}" type="sibTrans" cxnId="{711713EC-1F2E-47DE-B1B3-D5EB7B1899C7}">
      <dgm:prSet/>
      <dgm:spPr/>
      <dgm:t>
        <a:bodyPr/>
        <a:lstStyle/>
        <a:p>
          <a:endParaRPr lang="en-US"/>
        </a:p>
      </dgm:t>
    </dgm:pt>
    <dgm:pt modelId="{51002771-8F5C-4E1E-B6E7-2AD92BA52A7F}">
      <dgm:prSet/>
      <dgm:spPr/>
      <dgm:t>
        <a:bodyPr/>
        <a:lstStyle/>
        <a:p>
          <a:r>
            <a:rPr lang="en-US"/>
            <a:t>Dec. 2021</a:t>
          </a:r>
        </a:p>
      </dgm:t>
    </dgm:pt>
    <dgm:pt modelId="{F2B151F8-3BEE-4D0F-940B-F24D66063872}" type="parTrans" cxnId="{8E675A23-2C90-4826-9FE2-38DA95A1FF5E}">
      <dgm:prSet/>
      <dgm:spPr/>
      <dgm:t>
        <a:bodyPr/>
        <a:lstStyle/>
        <a:p>
          <a:endParaRPr lang="en-US"/>
        </a:p>
      </dgm:t>
    </dgm:pt>
    <dgm:pt modelId="{C2457FC8-8896-4EBE-AD88-A15649B95339}" type="sibTrans" cxnId="{8E675A23-2C90-4826-9FE2-38DA95A1FF5E}">
      <dgm:prSet/>
      <dgm:spPr/>
      <dgm:t>
        <a:bodyPr/>
        <a:lstStyle/>
        <a:p>
          <a:endParaRPr lang="en-US"/>
        </a:p>
      </dgm:t>
    </dgm:pt>
    <dgm:pt modelId="{1707C7D9-2944-4E3C-BE9A-BED881047DC2}">
      <dgm:prSet/>
      <dgm:spPr/>
      <dgm:t>
        <a:bodyPr/>
        <a:lstStyle/>
        <a:p>
          <a:r>
            <a:rPr lang="en-US"/>
            <a:t>Reviewed and suggestions provided by Classified Senate (CS) and Associated Students VC Board (ASVC)</a:t>
          </a:r>
        </a:p>
      </dgm:t>
    </dgm:pt>
    <dgm:pt modelId="{40BE4093-B715-446A-A995-F023C785CCBE}" type="parTrans" cxnId="{0238409B-75F3-4B3E-B4D3-72DFB4227600}">
      <dgm:prSet/>
      <dgm:spPr/>
      <dgm:t>
        <a:bodyPr/>
        <a:lstStyle/>
        <a:p>
          <a:endParaRPr lang="en-US"/>
        </a:p>
      </dgm:t>
    </dgm:pt>
    <dgm:pt modelId="{7291A99C-7EC1-4487-A19C-599C033F1A7F}" type="sibTrans" cxnId="{0238409B-75F3-4B3E-B4D3-72DFB4227600}">
      <dgm:prSet/>
      <dgm:spPr/>
      <dgm:t>
        <a:bodyPr/>
        <a:lstStyle/>
        <a:p>
          <a:endParaRPr lang="en-US"/>
        </a:p>
      </dgm:t>
    </dgm:pt>
    <dgm:pt modelId="{E0558A84-B59F-4BF6-968A-4B5039CEC9C0}">
      <dgm:prSet/>
      <dgm:spPr/>
      <dgm:t>
        <a:bodyPr/>
        <a:lstStyle/>
        <a:p>
          <a:r>
            <a:rPr lang="en-US"/>
            <a:t>Jan. 2022</a:t>
          </a:r>
        </a:p>
      </dgm:t>
    </dgm:pt>
    <dgm:pt modelId="{576D6CC7-DB49-42DD-8D2A-BCDC71871F17}" type="parTrans" cxnId="{477A92AB-2E00-4399-9709-FF3E97BA3AA3}">
      <dgm:prSet/>
      <dgm:spPr/>
      <dgm:t>
        <a:bodyPr/>
        <a:lstStyle/>
        <a:p>
          <a:endParaRPr lang="en-US"/>
        </a:p>
      </dgm:t>
    </dgm:pt>
    <dgm:pt modelId="{6402AB64-438C-4A8B-AC79-1C4D2ABF9C4C}" type="sibTrans" cxnId="{477A92AB-2E00-4399-9709-FF3E97BA3AA3}">
      <dgm:prSet/>
      <dgm:spPr/>
      <dgm:t>
        <a:bodyPr/>
        <a:lstStyle/>
        <a:p>
          <a:endParaRPr lang="en-US"/>
        </a:p>
      </dgm:t>
    </dgm:pt>
    <dgm:pt modelId="{525A05D0-7E7A-4A00-87D8-0B6286AF75C4}">
      <dgm:prSet/>
      <dgm:spPr/>
      <dgm:t>
        <a:bodyPr/>
        <a:lstStyle/>
        <a:p>
          <a:r>
            <a:rPr lang="en-US" dirty="0"/>
            <a:t>Meeting  to discuss suggestions provided CS and ASVC. Academic Senate (AS) conducted first reading and provided feedback</a:t>
          </a:r>
        </a:p>
      </dgm:t>
    </dgm:pt>
    <dgm:pt modelId="{85E5FE12-B614-456B-A012-454484445027}" type="parTrans" cxnId="{EFC97715-29DD-4D5F-9458-CD769E02D7B6}">
      <dgm:prSet/>
      <dgm:spPr/>
      <dgm:t>
        <a:bodyPr/>
        <a:lstStyle/>
        <a:p>
          <a:endParaRPr lang="en-US"/>
        </a:p>
      </dgm:t>
    </dgm:pt>
    <dgm:pt modelId="{DEF5D7A5-ED59-40E4-B877-33B6BCBD0A3C}" type="sibTrans" cxnId="{EFC97715-29DD-4D5F-9458-CD769E02D7B6}">
      <dgm:prSet/>
      <dgm:spPr/>
      <dgm:t>
        <a:bodyPr/>
        <a:lstStyle/>
        <a:p>
          <a:endParaRPr lang="en-US"/>
        </a:p>
      </dgm:t>
    </dgm:pt>
    <dgm:pt modelId="{E512A95A-89A0-482D-81A7-0155B20A300B}">
      <dgm:prSet/>
      <dgm:spPr/>
      <dgm:t>
        <a:bodyPr/>
        <a:lstStyle/>
        <a:p>
          <a:r>
            <a:rPr lang="en-US"/>
            <a:t>Feb. 2022</a:t>
          </a:r>
        </a:p>
      </dgm:t>
    </dgm:pt>
    <dgm:pt modelId="{77E11F62-5FF5-46F1-8022-B96317FA2AD4}" type="parTrans" cxnId="{82E4C656-AD4C-4791-9E26-CA5D2E6ACD96}">
      <dgm:prSet/>
      <dgm:spPr/>
      <dgm:t>
        <a:bodyPr/>
        <a:lstStyle/>
        <a:p>
          <a:endParaRPr lang="en-US"/>
        </a:p>
      </dgm:t>
    </dgm:pt>
    <dgm:pt modelId="{7F1FA64F-D86D-45A1-89CB-B281580CF457}" type="sibTrans" cxnId="{82E4C656-AD4C-4791-9E26-CA5D2E6ACD96}">
      <dgm:prSet/>
      <dgm:spPr/>
      <dgm:t>
        <a:bodyPr/>
        <a:lstStyle/>
        <a:p>
          <a:endParaRPr lang="en-US"/>
        </a:p>
      </dgm:t>
    </dgm:pt>
    <dgm:pt modelId="{8E8DAA97-1141-4E82-98F7-0F3A8296E53E}">
      <dgm:prSet/>
      <dgm:spPr/>
      <dgm:t>
        <a:bodyPr/>
        <a:lstStyle/>
        <a:p>
          <a:r>
            <a:rPr lang="en-US"/>
            <a:t>Met with Workgroup (Teams and Email) to incorporate suggestions by AS before 2nd Reading.  Taken back to AS for 2nd Reading</a:t>
          </a:r>
        </a:p>
      </dgm:t>
    </dgm:pt>
    <dgm:pt modelId="{691A43EB-A4F7-4A66-927B-D1BB0EF00CC4}" type="parTrans" cxnId="{8CFDB496-1363-455F-AE4E-2ECF45E75AF7}">
      <dgm:prSet/>
      <dgm:spPr/>
      <dgm:t>
        <a:bodyPr/>
        <a:lstStyle/>
        <a:p>
          <a:endParaRPr lang="en-US"/>
        </a:p>
      </dgm:t>
    </dgm:pt>
    <dgm:pt modelId="{96B86E9B-B073-4C1D-A5EB-A5800A2B9258}" type="sibTrans" cxnId="{8CFDB496-1363-455F-AE4E-2ECF45E75AF7}">
      <dgm:prSet/>
      <dgm:spPr/>
      <dgm:t>
        <a:bodyPr/>
        <a:lstStyle/>
        <a:p>
          <a:endParaRPr lang="en-US"/>
        </a:p>
      </dgm:t>
    </dgm:pt>
    <dgm:pt modelId="{91A7C5BF-78CA-4485-A4F4-18004955D2EB}">
      <dgm:prSet/>
      <dgm:spPr/>
      <dgm:t>
        <a:bodyPr/>
        <a:lstStyle/>
        <a:p>
          <a:r>
            <a:rPr lang="en-US" dirty="0"/>
            <a:t>Feb. 2022</a:t>
          </a:r>
        </a:p>
      </dgm:t>
    </dgm:pt>
    <dgm:pt modelId="{ACD5D426-4DC3-450E-A862-4393C3F1229B}" type="parTrans" cxnId="{B6E4D547-379A-48F5-88CC-B86870A811DF}">
      <dgm:prSet/>
      <dgm:spPr/>
      <dgm:t>
        <a:bodyPr/>
        <a:lstStyle/>
        <a:p>
          <a:endParaRPr lang="en-US"/>
        </a:p>
      </dgm:t>
    </dgm:pt>
    <dgm:pt modelId="{78ED9455-2727-41A3-9641-66F6B3DCD23F}" type="sibTrans" cxnId="{B6E4D547-379A-48F5-88CC-B86870A811DF}">
      <dgm:prSet/>
      <dgm:spPr/>
      <dgm:t>
        <a:bodyPr/>
        <a:lstStyle/>
        <a:p>
          <a:endParaRPr lang="en-US"/>
        </a:p>
      </dgm:t>
    </dgm:pt>
    <dgm:pt modelId="{F7F7A2E8-588E-469E-94D5-E1A2D51F35B2}">
      <dgm:prSet/>
      <dgm:spPr/>
      <dgm:t>
        <a:bodyPr/>
        <a:lstStyle/>
        <a:p>
          <a:r>
            <a:rPr lang="en-US" dirty="0"/>
            <a:t>Based on changes and suggestions by  the Senates and ASVC, will need to send back for approval of most recent version. Submit to Executive Team</a:t>
          </a:r>
        </a:p>
      </dgm:t>
    </dgm:pt>
    <dgm:pt modelId="{82F4C49D-D7B9-425B-A1BB-5289E10B24F1}" type="parTrans" cxnId="{FC77A78A-97BD-4BA1-A7AB-4A06C52B288E}">
      <dgm:prSet/>
      <dgm:spPr/>
      <dgm:t>
        <a:bodyPr/>
        <a:lstStyle/>
        <a:p>
          <a:endParaRPr lang="en-US"/>
        </a:p>
      </dgm:t>
    </dgm:pt>
    <dgm:pt modelId="{233337C0-7BC2-475B-9EA1-51500B43F858}" type="sibTrans" cxnId="{FC77A78A-97BD-4BA1-A7AB-4A06C52B288E}">
      <dgm:prSet/>
      <dgm:spPr/>
      <dgm:t>
        <a:bodyPr/>
        <a:lstStyle/>
        <a:p>
          <a:endParaRPr lang="en-US"/>
        </a:p>
      </dgm:t>
    </dgm:pt>
    <dgm:pt modelId="{F1174FC9-760D-4ACC-AEB3-397F2CEE3618}">
      <dgm:prSet/>
      <dgm:spPr/>
      <dgm:t>
        <a:bodyPr/>
        <a:lstStyle/>
        <a:p>
          <a:r>
            <a:rPr lang="en-US" dirty="0"/>
            <a:t>Mar. 2022</a:t>
          </a:r>
        </a:p>
      </dgm:t>
    </dgm:pt>
    <dgm:pt modelId="{48C56B3F-6CC0-47D2-9A38-5BEB5BADBCF9}" type="parTrans" cxnId="{F61B0311-BA90-4849-82AD-0E6ADC5F73BD}">
      <dgm:prSet/>
      <dgm:spPr/>
      <dgm:t>
        <a:bodyPr/>
        <a:lstStyle/>
        <a:p>
          <a:endParaRPr lang="en-US"/>
        </a:p>
      </dgm:t>
    </dgm:pt>
    <dgm:pt modelId="{917DF343-3AAB-4874-B61D-1484462F994A}" type="sibTrans" cxnId="{F61B0311-BA90-4849-82AD-0E6ADC5F73BD}">
      <dgm:prSet/>
      <dgm:spPr/>
      <dgm:t>
        <a:bodyPr/>
        <a:lstStyle/>
        <a:p>
          <a:endParaRPr lang="en-US"/>
        </a:p>
      </dgm:t>
    </dgm:pt>
    <dgm:pt modelId="{924F9DE4-4466-4167-92E5-6DA8B90BB71C}">
      <dgm:prSet/>
      <dgm:spPr/>
      <dgm:t>
        <a:bodyPr/>
        <a:lstStyle/>
        <a:p>
          <a:r>
            <a:rPr lang="en-US" dirty="0"/>
            <a:t>Submit for Board Approval (April Meeting)</a:t>
          </a:r>
        </a:p>
      </dgm:t>
    </dgm:pt>
    <dgm:pt modelId="{28F03F43-0114-4EE9-BD2A-8416BE5EE5E7}" type="parTrans" cxnId="{236083A3-70AA-485A-817B-6B6462E18238}">
      <dgm:prSet/>
      <dgm:spPr/>
      <dgm:t>
        <a:bodyPr/>
        <a:lstStyle/>
        <a:p>
          <a:endParaRPr lang="en-US"/>
        </a:p>
      </dgm:t>
    </dgm:pt>
    <dgm:pt modelId="{7F0026F6-C0B9-4A6D-995D-2A2A95BEB563}" type="sibTrans" cxnId="{236083A3-70AA-485A-817B-6B6462E18238}">
      <dgm:prSet/>
      <dgm:spPr/>
      <dgm:t>
        <a:bodyPr/>
        <a:lstStyle/>
        <a:p>
          <a:endParaRPr lang="en-US"/>
        </a:p>
      </dgm:t>
    </dgm:pt>
    <dgm:pt modelId="{2BBB28FF-BDDA-4C00-A68A-53943956E5CE}">
      <dgm:prSet/>
      <dgm:spPr/>
      <dgm:t>
        <a:bodyPr/>
        <a:lstStyle/>
        <a:p>
          <a:r>
            <a:rPr lang="en-US"/>
            <a:t>Spring 2022</a:t>
          </a:r>
        </a:p>
      </dgm:t>
    </dgm:pt>
    <dgm:pt modelId="{26A72C69-BE37-46C7-ABFA-B24CCF9075AC}" type="parTrans" cxnId="{2E8110C4-B444-45FA-ACBC-15E1CFE80DA5}">
      <dgm:prSet/>
      <dgm:spPr/>
      <dgm:t>
        <a:bodyPr/>
        <a:lstStyle/>
        <a:p>
          <a:endParaRPr lang="en-US"/>
        </a:p>
      </dgm:t>
    </dgm:pt>
    <dgm:pt modelId="{8007ABF7-51BF-4BE5-9D0C-E7A38C9F24DB}" type="sibTrans" cxnId="{2E8110C4-B444-45FA-ACBC-15E1CFE80DA5}">
      <dgm:prSet/>
      <dgm:spPr/>
      <dgm:t>
        <a:bodyPr/>
        <a:lstStyle/>
        <a:p>
          <a:endParaRPr lang="en-US"/>
        </a:p>
      </dgm:t>
    </dgm:pt>
    <dgm:pt modelId="{F14D66BF-7FC6-4E5A-BE78-3DD8CD226CC8}">
      <dgm:prSet/>
      <dgm:spPr/>
      <dgm:t>
        <a:bodyPr/>
        <a:lstStyle/>
        <a:p>
          <a:r>
            <a:rPr lang="en-US"/>
            <a:t>Workgroup to continue working on Vision and Guiding Principles</a:t>
          </a:r>
        </a:p>
      </dgm:t>
    </dgm:pt>
    <dgm:pt modelId="{6E8BE9BD-F36C-4903-9221-B436DFA0F48A}" type="parTrans" cxnId="{36D93F4A-1E69-4542-B09E-E84387E7ED2B}">
      <dgm:prSet/>
      <dgm:spPr/>
      <dgm:t>
        <a:bodyPr/>
        <a:lstStyle/>
        <a:p>
          <a:endParaRPr lang="en-US"/>
        </a:p>
      </dgm:t>
    </dgm:pt>
    <dgm:pt modelId="{F4C2C54B-C04B-4521-AB7C-594BA025E32F}" type="sibTrans" cxnId="{36D93F4A-1E69-4542-B09E-E84387E7ED2B}">
      <dgm:prSet/>
      <dgm:spPr/>
      <dgm:t>
        <a:bodyPr/>
        <a:lstStyle/>
        <a:p>
          <a:endParaRPr lang="en-US"/>
        </a:p>
      </dgm:t>
    </dgm:pt>
    <dgm:pt modelId="{AC06803D-14AC-4136-A328-B53848241EC5}" type="pres">
      <dgm:prSet presAssocID="{2BA82512-410E-4A73-97BD-A9322AAD3916}" presName="Name0" presStyleCnt="0">
        <dgm:presLayoutVars>
          <dgm:animLvl val="lvl"/>
          <dgm:resizeHandles val="exact"/>
        </dgm:presLayoutVars>
      </dgm:prSet>
      <dgm:spPr/>
    </dgm:pt>
    <dgm:pt modelId="{FF9E52F0-5047-49A6-86B1-2E5B2A34FFBD}" type="pres">
      <dgm:prSet presAssocID="{B7B22D5E-2A17-48D8-BFC3-63850FA933E6}" presName="composite" presStyleCnt="0"/>
      <dgm:spPr/>
    </dgm:pt>
    <dgm:pt modelId="{A2497579-566E-401F-98E2-946DD1524D51}" type="pres">
      <dgm:prSet presAssocID="{B7B22D5E-2A17-48D8-BFC3-63850FA933E6}" presName="L" presStyleLbl="solidFgAcc1" presStyleIdx="0" presStyleCnt="7">
        <dgm:presLayoutVars>
          <dgm:chMax val="0"/>
          <dgm:chPref val="0"/>
        </dgm:presLayoutVars>
      </dgm:prSet>
      <dgm:spPr/>
    </dgm:pt>
    <dgm:pt modelId="{91B3C21F-D53A-4ACE-89F3-E0406609B24F}" type="pres">
      <dgm:prSet presAssocID="{B7B22D5E-2A17-48D8-BFC3-63850FA933E6}" presName="parTx" presStyleLbl="alignNode1" presStyleIdx="0" presStyleCnt="7">
        <dgm:presLayoutVars>
          <dgm:chMax val="0"/>
          <dgm:chPref val="0"/>
          <dgm:bulletEnabled val="1"/>
        </dgm:presLayoutVars>
      </dgm:prSet>
      <dgm:spPr/>
    </dgm:pt>
    <dgm:pt modelId="{954A6838-D5EE-4337-8645-1C75ADAEAB72}" type="pres">
      <dgm:prSet presAssocID="{B7B22D5E-2A17-48D8-BFC3-63850FA933E6}" presName="desTx" presStyleLbl="revTx" presStyleIdx="0" presStyleCnt="7">
        <dgm:presLayoutVars>
          <dgm:chMax val="0"/>
          <dgm:chPref val="0"/>
          <dgm:bulletEnabled val="1"/>
        </dgm:presLayoutVars>
      </dgm:prSet>
      <dgm:spPr/>
    </dgm:pt>
    <dgm:pt modelId="{C38B014D-53D7-42D9-913D-C4335F29133B}" type="pres">
      <dgm:prSet presAssocID="{B7B22D5E-2A17-48D8-BFC3-63850FA933E6}" presName="EmptyPlaceHolder" presStyleCnt="0"/>
      <dgm:spPr/>
    </dgm:pt>
    <dgm:pt modelId="{847E2D08-85AC-492D-985F-39F31BEE9E3E}" type="pres">
      <dgm:prSet presAssocID="{5515C5D3-E748-48BF-A67A-BC28D0184DCA}" presName="space" presStyleCnt="0"/>
      <dgm:spPr/>
    </dgm:pt>
    <dgm:pt modelId="{9C5296FA-6625-4608-AE77-1863743A6350}" type="pres">
      <dgm:prSet presAssocID="{51002771-8F5C-4E1E-B6E7-2AD92BA52A7F}" presName="composite" presStyleCnt="0"/>
      <dgm:spPr/>
    </dgm:pt>
    <dgm:pt modelId="{C0793524-CE01-47EA-BA37-C00282084B2E}" type="pres">
      <dgm:prSet presAssocID="{51002771-8F5C-4E1E-B6E7-2AD92BA52A7F}" presName="L" presStyleLbl="solidFgAcc1" presStyleIdx="1" presStyleCnt="7">
        <dgm:presLayoutVars>
          <dgm:chMax val="0"/>
          <dgm:chPref val="0"/>
        </dgm:presLayoutVars>
      </dgm:prSet>
      <dgm:spPr/>
    </dgm:pt>
    <dgm:pt modelId="{1F35E6F8-DE12-4341-A138-F1F7A4C38C54}" type="pres">
      <dgm:prSet presAssocID="{51002771-8F5C-4E1E-B6E7-2AD92BA52A7F}" presName="parTx" presStyleLbl="alignNode1" presStyleIdx="1" presStyleCnt="7">
        <dgm:presLayoutVars>
          <dgm:chMax val="0"/>
          <dgm:chPref val="0"/>
          <dgm:bulletEnabled val="1"/>
        </dgm:presLayoutVars>
      </dgm:prSet>
      <dgm:spPr/>
    </dgm:pt>
    <dgm:pt modelId="{B2BFD2CA-6554-4586-A122-CF3120FB7C2C}" type="pres">
      <dgm:prSet presAssocID="{51002771-8F5C-4E1E-B6E7-2AD92BA52A7F}" presName="desTx" presStyleLbl="revTx" presStyleIdx="1" presStyleCnt="7">
        <dgm:presLayoutVars>
          <dgm:chMax val="0"/>
          <dgm:chPref val="0"/>
          <dgm:bulletEnabled val="1"/>
        </dgm:presLayoutVars>
      </dgm:prSet>
      <dgm:spPr/>
    </dgm:pt>
    <dgm:pt modelId="{09AC5E27-2E34-4B93-B630-247F1025515F}" type="pres">
      <dgm:prSet presAssocID="{51002771-8F5C-4E1E-B6E7-2AD92BA52A7F}" presName="EmptyPlaceHolder" presStyleCnt="0"/>
      <dgm:spPr/>
    </dgm:pt>
    <dgm:pt modelId="{7108C25A-0E89-47ED-BBBC-11B5BDED003B}" type="pres">
      <dgm:prSet presAssocID="{C2457FC8-8896-4EBE-AD88-A15649B95339}" presName="space" presStyleCnt="0"/>
      <dgm:spPr/>
    </dgm:pt>
    <dgm:pt modelId="{36DE4EF4-AD83-4828-945D-914BC61B069A}" type="pres">
      <dgm:prSet presAssocID="{E0558A84-B59F-4BF6-968A-4B5039CEC9C0}" presName="composite" presStyleCnt="0"/>
      <dgm:spPr/>
    </dgm:pt>
    <dgm:pt modelId="{283295A5-5D6F-4F62-9C14-E2106A6356D4}" type="pres">
      <dgm:prSet presAssocID="{E0558A84-B59F-4BF6-968A-4B5039CEC9C0}" presName="L" presStyleLbl="solidFgAcc1" presStyleIdx="2" presStyleCnt="7">
        <dgm:presLayoutVars>
          <dgm:chMax val="0"/>
          <dgm:chPref val="0"/>
        </dgm:presLayoutVars>
      </dgm:prSet>
      <dgm:spPr/>
    </dgm:pt>
    <dgm:pt modelId="{18529791-E578-4E41-8968-4A5C34681CAE}" type="pres">
      <dgm:prSet presAssocID="{E0558A84-B59F-4BF6-968A-4B5039CEC9C0}" presName="parTx" presStyleLbl="alignNode1" presStyleIdx="2" presStyleCnt="7">
        <dgm:presLayoutVars>
          <dgm:chMax val="0"/>
          <dgm:chPref val="0"/>
          <dgm:bulletEnabled val="1"/>
        </dgm:presLayoutVars>
      </dgm:prSet>
      <dgm:spPr/>
    </dgm:pt>
    <dgm:pt modelId="{CF1D90AB-2CEE-4B52-B3B2-F3A3E3D791E9}" type="pres">
      <dgm:prSet presAssocID="{E0558A84-B59F-4BF6-968A-4B5039CEC9C0}" presName="desTx" presStyleLbl="revTx" presStyleIdx="2" presStyleCnt="7">
        <dgm:presLayoutVars>
          <dgm:chMax val="0"/>
          <dgm:chPref val="0"/>
          <dgm:bulletEnabled val="1"/>
        </dgm:presLayoutVars>
      </dgm:prSet>
      <dgm:spPr/>
    </dgm:pt>
    <dgm:pt modelId="{72005A8B-51E1-4680-AA39-008CA88BFD5C}" type="pres">
      <dgm:prSet presAssocID="{E0558A84-B59F-4BF6-968A-4B5039CEC9C0}" presName="EmptyPlaceHolder" presStyleCnt="0"/>
      <dgm:spPr/>
    </dgm:pt>
    <dgm:pt modelId="{DE1CFBF1-03A8-4652-87AB-AD15117FD23B}" type="pres">
      <dgm:prSet presAssocID="{6402AB64-438C-4A8B-AC79-1C4D2ABF9C4C}" presName="space" presStyleCnt="0"/>
      <dgm:spPr/>
    </dgm:pt>
    <dgm:pt modelId="{E8203C09-909E-4AFC-A759-67BC27BF609C}" type="pres">
      <dgm:prSet presAssocID="{E512A95A-89A0-482D-81A7-0155B20A300B}" presName="composite" presStyleCnt="0"/>
      <dgm:spPr/>
    </dgm:pt>
    <dgm:pt modelId="{B109D1BB-8C19-4479-83AB-D9CD138FA8AB}" type="pres">
      <dgm:prSet presAssocID="{E512A95A-89A0-482D-81A7-0155B20A300B}" presName="L" presStyleLbl="solidFgAcc1" presStyleIdx="3" presStyleCnt="7">
        <dgm:presLayoutVars>
          <dgm:chMax val="0"/>
          <dgm:chPref val="0"/>
        </dgm:presLayoutVars>
      </dgm:prSet>
      <dgm:spPr/>
    </dgm:pt>
    <dgm:pt modelId="{5CF6D830-2682-4BB9-AC74-DC0ADC4D142C}" type="pres">
      <dgm:prSet presAssocID="{E512A95A-89A0-482D-81A7-0155B20A300B}" presName="parTx" presStyleLbl="alignNode1" presStyleIdx="3" presStyleCnt="7">
        <dgm:presLayoutVars>
          <dgm:chMax val="0"/>
          <dgm:chPref val="0"/>
          <dgm:bulletEnabled val="1"/>
        </dgm:presLayoutVars>
      </dgm:prSet>
      <dgm:spPr/>
    </dgm:pt>
    <dgm:pt modelId="{CCDC0125-E462-4232-8AAB-726F56E81073}" type="pres">
      <dgm:prSet presAssocID="{E512A95A-89A0-482D-81A7-0155B20A300B}" presName="desTx" presStyleLbl="revTx" presStyleIdx="3" presStyleCnt="7">
        <dgm:presLayoutVars>
          <dgm:chMax val="0"/>
          <dgm:chPref val="0"/>
          <dgm:bulletEnabled val="1"/>
        </dgm:presLayoutVars>
      </dgm:prSet>
      <dgm:spPr/>
    </dgm:pt>
    <dgm:pt modelId="{1A396A61-B2F2-40A9-B7FA-834C5B2092CB}" type="pres">
      <dgm:prSet presAssocID="{E512A95A-89A0-482D-81A7-0155B20A300B}" presName="EmptyPlaceHolder" presStyleCnt="0"/>
      <dgm:spPr/>
    </dgm:pt>
    <dgm:pt modelId="{FF48A702-DF33-4E71-B23B-BECB2BC81A1D}" type="pres">
      <dgm:prSet presAssocID="{7F1FA64F-D86D-45A1-89CB-B281580CF457}" presName="space" presStyleCnt="0"/>
      <dgm:spPr/>
    </dgm:pt>
    <dgm:pt modelId="{FA7625DE-B49B-4A98-B6CD-758E564B5D4F}" type="pres">
      <dgm:prSet presAssocID="{91A7C5BF-78CA-4485-A4F4-18004955D2EB}" presName="composite" presStyleCnt="0"/>
      <dgm:spPr/>
    </dgm:pt>
    <dgm:pt modelId="{E5CABE69-459A-49B3-98B6-50DFD7168129}" type="pres">
      <dgm:prSet presAssocID="{91A7C5BF-78CA-4485-A4F4-18004955D2EB}" presName="L" presStyleLbl="solidFgAcc1" presStyleIdx="4" presStyleCnt="7">
        <dgm:presLayoutVars>
          <dgm:chMax val="0"/>
          <dgm:chPref val="0"/>
        </dgm:presLayoutVars>
      </dgm:prSet>
      <dgm:spPr/>
    </dgm:pt>
    <dgm:pt modelId="{362BF2E3-4A22-40C4-8FCB-838FCAC34EEF}" type="pres">
      <dgm:prSet presAssocID="{91A7C5BF-78CA-4485-A4F4-18004955D2EB}" presName="parTx" presStyleLbl="alignNode1" presStyleIdx="4" presStyleCnt="7">
        <dgm:presLayoutVars>
          <dgm:chMax val="0"/>
          <dgm:chPref val="0"/>
          <dgm:bulletEnabled val="1"/>
        </dgm:presLayoutVars>
      </dgm:prSet>
      <dgm:spPr/>
    </dgm:pt>
    <dgm:pt modelId="{A39C47B7-569B-487F-8AF2-EE72CD9FFFE3}" type="pres">
      <dgm:prSet presAssocID="{91A7C5BF-78CA-4485-A4F4-18004955D2EB}" presName="desTx" presStyleLbl="revTx" presStyleIdx="4" presStyleCnt="7">
        <dgm:presLayoutVars>
          <dgm:chMax val="0"/>
          <dgm:chPref val="0"/>
          <dgm:bulletEnabled val="1"/>
        </dgm:presLayoutVars>
      </dgm:prSet>
      <dgm:spPr/>
    </dgm:pt>
    <dgm:pt modelId="{0AD6B73F-8E86-447D-9427-C57F89973F38}" type="pres">
      <dgm:prSet presAssocID="{91A7C5BF-78CA-4485-A4F4-18004955D2EB}" presName="EmptyPlaceHolder" presStyleCnt="0"/>
      <dgm:spPr/>
    </dgm:pt>
    <dgm:pt modelId="{737FE3AC-3504-4A40-AAD9-7AC20FD81EA6}" type="pres">
      <dgm:prSet presAssocID="{78ED9455-2727-41A3-9641-66F6B3DCD23F}" presName="space" presStyleCnt="0"/>
      <dgm:spPr/>
    </dgm:pt>
    <dgm:pt modelId="{0E824E97-C6AC-4C5F-B263-415155168B0E}" type="pres">
      <dgm:prSet presAssocID="{F1174FC9-760D-4ACC-AEB3-397F2CEE3618}" presName="composite" presStyleCnt="0"/>
      <dgm:spPr/>
    </dgm:pt>
    <dgm:pt modelId="{B7C83920-8FEB-45EB-8BE4-4D8634909D83}" type="pres">
      <dgm:prSet presAssocID="{F1174FC9-760D-4ACC-AEB3-397F2CEE3618}" presName="L" presStyleLbl="solidFgAcc1" presStyleIdx="5" presStyleCnt="7">
        <dgm:presLayoutVars>
          <dgm:chMax val="0"/>
          <dgm:chPref val="0"/>
        </dgm:presLayoutVars>
      </dgm:prSet>
      <dgm:spPr/>
    </dgm:pt>
    <dgm:pt modelId="{24E7C244-26E5-4F53-BFB1-490CADE58149}" type="pres">
      <dgm:prSet presAssocID="{F1174FC9-760D-4ACC-AEB3-397F2CEE3618}" presName="parTx" presStyleLbl="alignNode1" presStyleIdx="5" presStyleCnt="7">
        <dgm:presLayoutVars>
          <dgm:chMax val="0"/>
          <dgm:chPref val="0"/>
          <dgm:bulletEnabled val="1"/>
        </dgm:presLayoutVars>
      </dgm:prSet>
      <dgm:spPr/>
    </dgm:pt>
    <dgm:pt modelId="{65CE345A-366E-4971-903E-04914C2E081A}" type="pres">
      <dgm:prSet presAssocID="{F1174FC9-760D-4ACC-AEB3-397F2CEE3618}" presName="desTx" presStyleLbl="revTx" presStyleIdx="5" presStyleCnt="7">
        <dgm:presLayoutVars>
          <dgm:chMax val="0"/>
          <dgm:chPref val="0"/>
          <dgm:bulletEnabled val="1"/>
        </dgm:presLayoutVars>
      </dgm:prSet>
      <dgm:spPr/>
    </dgm:pt>
    <dgm:pt modelId="{535C275A-AE4A-4F3D-9A2D-E400A2D9538A}" type="pres">
      <dgm:prSet presAssocID="{F1174FC9-760D-4ACC-AEB3-397F2CEE3618}" presName="EmptyPlaceHolder" presStyleCnt="0"/>
      <dgm:spPr/>
    </dgm:pt>
    <dgm:pt modelId="{94863FED-6961-4646-B5AB-865B29B1C6B5}" type="pres">
      <dgm:prSet presAssocID="{917DF343-3AAB-4874-B61D-1484462F994A}" presName="space" presStyleCnt="0"/>
      <dgm:spPr/>
    </dgm:pt>
    <dgm:pt modelId="{A78B6ED1-7327-4F37-85CA-E7848CA411A6}" type="pres">
      <dgm:prSet presAssocID="{2BBB28FF-BDDA-4C00-A68A-53943956E5CE}" presName="composite" presStyleCnt="0"/>
      <dgm:spPr/>
    </dgm:pt>
    <dgm:pt modelId="{26DC801D-F91E-4FF2-812D-62BE30E8E160}" type="pres">
      <dgm:prSet presAssocID="{2BBB28FF-BDDA-4C00-A68A-53943956E5CE}" presName="L" presStyleLbl="solidFgAcc1" presStyleIdx="6" presStyleCnt="7">
        <dgm:presLayoutVars>
          <dgm:chMax val="0"/>
          <dgm:chPref val="0"/>
        </dgm:presLayoutVars>
      </dgm:prSet>
      <dgm:spPr/>
    </dgm:pt>
    <dgm:pt modelId="{B9142C13-30A8-42A6-B960-8C92F8A72247}" type="pres">
      <dgm:prSet presAssocID="{2BBB28FF-BDDA-4C00-A68A-53943956E5CE}" presName="parTx" presStyleLbl="alignNode1" presStyleIdx="6" presStyleCnt="7">
        <dgm:presLayoutVars>
          <dgm:chMax val="0"/>
          <dgm:chPref val="0"/>
          <dgm:bulletEnabled val="1"/>
        </dgm:presLayoutVars>
      </dgm:prSet>
      <dgm:spPr/>
    </dgm:pt>
    <dgm:pt modelId="{D5CF7A6D-A76F-4514-94E1-F1C90875DC5F}" type="pres">
      <dgm:prSet presAssocID="{2BBB28FF-BDDA-4C00-A68A-53943956E5CE}" presName="desTx" presStyleLbl="revTx" presStyleIdx="6" presStyleCnt="7">
        <dgm:presLayoutVars>
          <dgm:chMax val="0"/>
          <dgm:chPref val="0"/>
          <dgm:bulletEnabled val="1"/>
        </dgm:presLayoutVars>
      </dgm:prSet>
      <dgm:spPr/>
    </dgm:pt>
    <dgm:pt modelId="{727AC5C9-FECD-4862-937F-DC8E999512D6}" type="pres">
      <dgm:prSet presAssocID="{2BBB28FF-BDDA-4C00-A68A-53943956E5CE}" presName="EmptyPlaceHolder" presStyleCnt="0"/>
      <dgm:spPr/>
    </dgm:pt>
  </dgm:ptLst>
  <dgm:cxnLst>
    <dgm:cxn modelId="{F61B0311-BA90-4849-82AD-0E6ADC5F73BD}" srcId="{2BA82512-410E-4A73-97BD-A9322AAD3916}" destId="{F1174FC9-760D-4ACC-AEB3-397F2CEE3618}" srcOrd="5" destOrd="0" parTransId="{48C56B3F-6CC0-47D2-9A38-5BEB5BADBCF9}" sibTransId="{917DF343-3AAB-4874-B61D-1484462F994A}"/>
    <dgm:cxn modelId="{EFC97715-29DD-4D5F-9458-CD769E02D7B6}" srcId="{E0558A84-B59F-4BF6-968A-4B5039CEC9C0}" destId="{525A05D0-7E7A-4A00-87D8-0B6286AF75C4}" srcOrd="0" destOrd="0" parTransId="{85E5FE12-B614-456B-A012-454484445027}" sibTransId="{DEF5D7A5-ED59-40E4-B877-33B6BCBD0A3C}"/>
    <dgm:cxn modelId="{8E675A23-2C90-4826-9FE2-38DA95A1FF5E}" srcId="{2BA82512-410E-4A73-97BD-A9322AAD3916}" destId="{51002771-8F5C-4E1E-B6E7-2AD92BA52A7F}" srcOrd="1" destOrd="0" parTransId="{F2B151F8-3BEE-4D0F-940B-F24D66063872}" sibTransId="{C2457FC8-8896-4EBE-AD88-A15649B95339}"/>
    <dgm:cxn modelId="{1C518E32-A6BD-4FCE-8781-887E184E9D0C}" type="presOf" srcId="{91A7C5BF-78CA-4485-A4F4-18004955D2EB}" destId="{362BF2E3-4A22-40C4-8FCB-838FCAC34EEF}" srcOrd="0" destOrd="0" presId="urn:microsoft.com/office/officeart/2016/7/layout/AccentHomeChevronProcess"/>
    <dgm:cxn modelId="{EB8E565F-706B-4D5E-969C-326AB0672218}" type="presOf" srcId="{1707C7D9-2944-4E3C-BE9A-BED881047DC2}" destId="{B2BFD2CA-6554-4586-A122-CF3120FB7C2C}" srcOrd="0" destOrd="0" presId="urn:microsoft.com/office/officeart/2016/7/layout/AccentHomeChevronProcess"/>
    <dgm:cxn modelId="{B6E4D547-379A-48F5-88CC-B86870A811DF}" srcId="{2BA82512-410E-4A73-97BD-A9322AAD3916}" destId="{91A7C5BF-78CA-4485-A4F4-18004955D2EB}" srcOrd="4" destOrd="0" parTransId="{ACD5D426-4DC3-450E-A862-4393C3F1229B}" sibTransId="{78ED9455-2727-41A3-9641-66F6B3DCD23F}"/>
    <dgm:cxn modelId="{3BF38369-F95E-4634-B3C0-8A006E5866E8}" type="presOf" srcId="{E512A95A-89A0-482D-81A7-0155B20A300B}" destId="{5CF6D830-2682-4BB9-AC74-DC0ADC4D142C}" srcOrd="0" destOrd="0" presId="urn:microsoft.com/office/officeart/2016/7/layout/AccentHomeChevronProcess"/>
    <dgm:cxn modelId="{36D93F4A-1E69-4542-B09E-E84387E7ED2B}" srcId="{2BBB28FF-BDDA-4C00-A68A-53943956E5CE}" destId="{F14D66BF-7FC6-4E5A-BE78-3DD8CD226CC8}" srcOrd="0" destOrd="0" parTransId="{6E8BE9BD-F36C-4903-9221-B436DFA0F48A}" sibTransId="{F4C2C54B-C04B-4521-AB7C-594BA025E32F}"/>
    <dgm:cxn modelId="{C9A05D76-8FAA-440D-8B88-204357A71E9C}" type="presOf" srcId="{8E8DAA97-1141-4E82-98F7-0F3A8296E53E}" destId="{CCDC0125-E462-4232-8AAB-726F56E81073}" srcOrd="0" destOrd="0" presId="urn:microsoft.com/office/officeart/2016/7/layout/AccentHomeChevronProcess"/>
    <dgm:cxn modelId="{82E4C656-AD4C-4791-9E26-CA5D2E6ACD96}" srcId="{2BA82512-410E-4A73-97BD-A9322AAD3916}" destId="{E512A95A-89A0-482D-81A7-0155B20A300B}" srcOrd="3" destOrd="0" parTransId="{77E11F62-5FF5-46F1-8022-B96317FA2AD4}" sibTransId="{7F1FA64F-D86D-45A1-89CB-B281580CF457}"/>
    <dgm:cxn modelId="{01A4C758-7931-4483-9C53-4AD1A8D5D133}" type="presOf" srcId="{2BA82512-410E-4A73-97BD-A9322AAD3916}" destId="{AC06803D-14AC-4136-A328-B53848241EC5}" srcOrd="0" destOrd="0" presId="urn:microsoft.com/office/officeart/2016/7/layout/AccentHomeChevronProcess"/>
    <dgm:cxn modelId="{499E6D7A-F10B-40EA-82E1-522482C80E0E}" type="presOf" srcId="{E0558A84-B59F-4BF6-968A-4B5039CEC9C0}" destId="{18529791-E578-4E41-8968-4A5C34681CAE}" srcOrd="0" destOrd="0" presId="urn:microsoft.com/office/officeart/2016/7/layout/AccentHomeChevronProcess"/>
    <dgm:cxn modelId="{3520835A-5D9F-46B7-B95D-6B4EE82FB664}" type="presOf" srcId="{E0DD46E0-0773-4911-A55E-6A87F8EB84AC}" destId="{954A6838-D5EE-4337-8645-1C75ADAEAB72}" srcOrd="0" destOrd="0" presId="urn:microsoft.com/office/officeart/2016/7/layout/AccentHomeChevronProcess"/>
    <dgm:cxn modelId="{5144CE7D-F167-4400-AF27-09D9DA2F0BCC}" type="presOf" srcId="{F14D66BF-7FC6-4E5A-BE78-3DD8CD226CC8}" destId="{D5CF7A6D-A76F-4514-94E1-F1C90875DC5F}" srcOrd="0" destOrd="0" presId="urn:microsoft.com/office/officeart/2016/7/layout/AccentHomeChevronProcess"/>
    <dgm:cxn modelId="{FC77A78A-97BD-4BA1-A7AB-4A06C52B288E}" srcId="{91A7C5BF-78CA-4485-A4F4-18004955D2EB}" destId="{F7F7A2E8-588E-469E-94D5-E1A2D51F35B2}" srcOrd="0" destOrd="0" parTransId="{82F4C49D-D7B9-425B-A1BB-5289E10B24F1}" sibTransId="{233337C0-7BC2-475B-9EA1-51500B43F858}"/>
    <dgm:cxn modelId="{922E9190-FE1A-430E-BA12-CFCC05974CC6}" type="presOf" srcId="{924F9DE4-4466-4167-92E5-6DA8B90BB71C}" destId="{65CE345A-366E-4971-903E-04914C2E081A}" srcOrd="0" destOrd="0" presId="urn:microsoft.com/office/officeart/2016/7/layout/AccentHomeChevronProcess"/>
    <dgm:cxn modelId="{2EBBEB90-96F0-4AC1-A437-55C55A4A5DC0}" type="presOf" srcId="{525A05D0-7E7A-4A00-87D8-0B6286AF75C4}" destId="{CF1D90AB-2CEE-4B52-B3B2-F3A3E3D791E9}" srcOrd="0" destOrd="0" presId="urn:microsoft.com/office/officeart/2016/7/layout/AccentHomeChevronProcess"/>
    <dgm:cxn modelId="{8CFDB496-1363-455F-AE4E-2ECF45E75AF7}" srcId="{E512A95A-89A0-482D-81A7-0155B20A300B}" destId="{8E8DAA97-1141-4E82-98F7-0F3A8296E53E}" srcOrd="0" destOrd="0" parTransId="{691A43EB-A4F7-4A66-927B-D1BB0EF00CC4}" sibTransId="{96B86E9B-B073-4C1D-A5EB-A5800A2B9258}"/>
    <dgm:cxn modelId="{0238409B-75F3-4B3E-B4D3-72DFB4227600}" srcId="{51002771-8F5C-4E1E-B6E7-2AD92BA52A7F}" destId="{1707C7D9-2944-4E3C-BE9A-BED881047DC2}" srcOrd="0" destOrd="0" parTransId="{40BE4093-B715-446A-A995-F023C785CCBE}" sibTransId="{7291A99C-7EC1-4487-A19C-599C033F1A7F}"/>
    <dgm:cxn modelId="{236083A3-70AA-485A-817B-6B6462E18238}" srcId="{F1174FC9-760D-4ACC-AEB3-397F2CEE3618}" destId="{924F9DE4-4466-4167-92E5-6DA8B90BB71C}" srcOrd="0" destOrd="0" parTransId="{28F03F43-0114-4EE9-BD2A-8416BE5EE5E7}" sibTransId="{7F0026F6-C0B9-4A6D-995D-2A2A95BEB563}"/>
    <dgm:cxn modelId="{5C335FA9-1B76-4CED-89D6-9D7545FD8D80}" type="presOf" srcId="{2BBB28FF-BDDA-4C00-A68A-53943956E5CE}" destId="{B9142C13-30A8-42A6-B960-8C92F8A72247}" srcOrd="0" destOrd="0" presId="urn:microsoft.com/office/officeart/2016/7/layout/AccentHomeChevronProcess"/>
    <dgm:cxn modelId="{477A92AB-2E00-4399-9709-FF3E97BA3AA3}" srcId="{2BA82512-410E-4A73-97BD-A9322AAD3916}" destId="{E0558A84-B59F-4BF6-968A-4B5039CEC9C0}" srcOrd="2" destOrd="0" parTransId="{576D6CC7-DB49-42DD-8D2A-BCDC71871F17}" sibTransId="{6402AB64-438C-4A8B-AC79-1C4D2ABF9C4C}"/>
    <dgm:cxn modelId="{5A98BEBD-9631-4D7C-B5A0-F93C9AD192DF}" type="presOf" srcId="{51002771-8F5C-4E1E-B6E7-2AD92BA52A7F}" destId="{1F35E6F8-DE12-4341-A138-F1F7A4C38C54}" srcOrd="0" destOrd="0" presId="urn:microsoft.com/office/officeart/2016/7/layout/AccentHomeChevronProcess"/>
    <dgm:cxn modelId="{3EE47CC0-1C39-4A2C-AD31-1D2FB0BCA250}" type="presOf" srcId="{F7F7A2E8-588E-469E-94D5-E1A2D51F35B2}" destId="{A39C47B7-569B-487F-8AF2-EE72CD9FFFE3}" srcOrd="0" destOrd="0" presId="urn:microsoft.com/office/officeart/2016/7/layout/AccentHomeChevronProcess"/>
    <dgm:cxn modelId="{2E8110C4-B444-45FA-ACBC-15E1CFE80DA5}" srcId="{2BA82512-410E-4A73-97BD-A9322AAD3916}" destId="{2BBB28FF-BDDA-4C00-A68A-53943956E5CE}" srcOrd="6" destOrd="0" parTransId="{26A72C69-BE37-46C7-ABFA-B24CCF9075AC}" sibTransId="{8007ABF7-51BF-4BE5-9D0C-E7A38C9F24DB}"/>
    <dgm:cxn modelId="{BE1C3ACA-C65B-452C-ACBB-8043F13A1166}" type="presOf" srcId="{F1174FC9-760D-4ACC-AEB3-397F2CEE3618}" destId="{24E7C244-26E5-4F53-BFB1-490CADE58149}" srcOrd="0" destOrd="0" presId="urn:microsoft.com/office/officeart/2016/7/layout/AccentHomeChevronProcess"/>
    <dgm:cxn modelId="{711713EC-1F2E-47DE-B1B3-D5EB7B1899C7}" srcId="{B7B22D5E-2A17-48D8-BFC3-63850FA933E6}" destId="{E0DD46E0-0773-4911-A55E-6A87F8EB84AC}" srcOrd="0" destOrd="0" parTransId="{BCBEB0FB-68A4-4EB9-8EC4-81FD26B64668}" sibTransId="{C92DCA55-1981-41DD-B8C3-BF1A0969B252}"/>
    <dgm:cxn modelId="{FAF8B2F3-ECCB-4B3F-B7A0-45BCFB006F46}" srcId="{2BA82512-410E-4A73-97BD-A9322AAD3916}" destId="{B7B22D5E-2A17-48D8-BFC3-63850FA933E6}" srcOrd="0" destOrd="0" parTransId="{A2729E73-2F35-4882-A81C-A93BBB5D7EBC}" sibTransId="{5515C5D3-E748-48BF-A67A-BC28D0184DCA}"/>
    <dgm:cxn modelId="{5959FFFD-38B3-41D2-8F80-D47C0ADF5B90}" type="presOf" srcId="{B7B22D5E-2A17-48D8-BFC3-63850FA933E6}" destId="{91B3C21F-D53A-4ACE-89F3-E0406609B24F}" srcOrd="0" destOrd="0" presId="urn:microsoft.com/office/officeart/2016/7/layout/AccentHomeChevronProcess"/>
    <dgm:cxn modelId="{44FEA56E-841C-4241-888D-28684211E59D}" type="presParOf" srcId="{AC06803D-14AC-4136-A328-B53848241EC5}" destId="{FF9E52F0-5047-49A6-86B1-2E5B2A34FFBD}" srcOrd="0" destOrd="0" presId="urn:microsoft.com/office/officeart/2016/7/layout/AccentHomeChevronProcess"/>
    <dgm:cxn modelId="{3C2D76B3-CE17-40C5-8616-6E39A3375FD3}" type="presParOf" srcId="{FF9E52F0-5047-49A6-86B1-2E5B2A34FFBD}" destId="{A2497579-566E-401F-98E2-946DD1524D51}" srcOrd="0" destOrd="0" presId="urn:microsoft.com/office/officeart/2016/7/layout/AccentHomeChevronProcess"/>
    <dgm:cxn modelId="{880BDACF-90D7-419B-B3BF-36E7789C3A58}" type="presParOf" srcId="{FF9E52F0-5047-49A6-86B1-2E5B2A34FFBD}" destId="{91B3C21F-D53A-4ACE-89F3-E0406609B24F}" srcOrd="1" destOrd="0" presId="urn:microsoft.com/office/officeart/2016/7/layout/AccentHomeChevronProcess"/>
    <dgm:cxn modelId="{C8456ECE-9C4F-471B-846B-49D8014C1ACA}" type="presParOf" srcId="{FF9E52F0-5047-49A6-86B1-2E5B2A34FFBD}" destId="{954A6838-D5EE-4337-8645-1C75ADAEAB72}" srcOrd="2" destOrd="0" presId="urn:microsoft.com/office/officeart/2016/7/layout/AccentHomeChevronProcess"/>
    <dgm:cxn modelId="{B9FD241E-F8FF-4446-92EC-9B4C83685A94}" type="presParOf" srcId="{FF9E52F0-5047-49A6-86B1-2E5B2A34FFBD}" destId="{C38B014D-53D7-42D9-913D-C4335F29133B}" srcOrd="3" destOrd="0" presId="urn:microsoft.com/office/officeart/2016/7/layout/AccentHomeChevronProcess"/>
    <dgm:cxn modelId="{30C86E65-FEA6-45A5-AE6C-585194990E3A}" type="presParOf" srcId="{AC06803D-14AC-4136-A328-B53848241EC5}" destId="{847E2D08-85AC-492D-985F-39F31BEE9E3E}" srcOrd="1" destOrd="0" presId="urn:microsoft.com/office/officeart/2016/7/layout/AccentHomeChevronProcess"/>
    <dgm:cxn modelId="{60DB84B4-3794-4E0A-BDCD-DD3910B55D0A}" type="presParOf" srcId="{AC06803D-14AC-4136-A328-B53848241EC5}" destId="{9C5296FA-6625-4608-AE77-1863743A6350}" srcOrd="2" destOrd="0" presId="urn:microsoft.com/office/officeart/2016/7/layout/AccentHomeChevronProcess"/>
    <dgm:cxn modelId="{ADBC39CD-30A0-4568-8CA4-14D0773FB6E0}" type="presParOf" srcId="{9C5296FA-6625-4608-AE77-1863743A6350}" destId="{C0793524-CE01-47EA-BA37-C00282084B2E}" srcOrd="0" destOrd="0" presId="urn:microsoft.com/office/officeart/2016/7/layout/AccentHomeChevronProcess"/>
    <dgm:cxn modelId="{133E81BF-1937-4AE4-A1F9-7982839CCFB4}" type="presParOf" srcId="{9C5296FA-6625-4608-AE77-1863743A6350}" destId="{1F35E6F8-DE12-4341-A138-F1F7A4C38C54}" srcOrd="1" destOrd="0" presId="urn:microsoft.com/office/officeart/2016/7/layout/AccentHomeChevronProcess"/>
    <dgm:cxn modelId="{74C1B1D2-27EE-47E1-98AD-B093E88ACE6B}" type="presParOf" srcId="{9C5296FA-6625-4608-AE77-1863743A6350}" destId="{B2BFD2CA-6554-4586-A122-CF3120FB7C2C}" srcOrd="2" destOrd="0" presId="urn:microsoft.com/office/officeart/2016/7/layout/AccentHomeChevronProcess"/>
    <dgm:cxn modelId="{13528E28-ADFB-4291-ACD6-9AC91B345103}" type="presParOf" srcId="{9C5296FA-6625-4608-AE77-1863743A6350}" destId="{09AC5E27-2E34-4B93-B630-247F1025515F}" srcOrd="3" destOrd="0" presId="urn:microsoft.com/office/officeart/2016/7/layout/AccentHomeChevronProcess"/>
    <dgm:cxn modelId="{7EC3DC0D-1EE1-4130-A781-88F6A4D7F6AF}" type="presParOf" srcId="{AC06803D-14AC-4136-A328-B53848241EC5}" destId="{7108C25A-0E89-47ED-BBBC-11B5BDED003B}" srcOrd="3" destOrd="0" presId="urn:microsoft.com/office/officeart/2016/7/layout/AccentHomeChevronProcess"/>
    <dgm:cxn modelId="{FCE2B4EB-0DCD-4DD8-9665-163307D0E352}" type="presParOf" srcId="{AC06803D-14AC-4136-A328-B53848241EC5}" destId="{36DE4EF4-AD83-4828-945D-914BC61B069A}" srcOrd="4" destOrd="0" presId="urn:microsoft.com/office/officeart/2016/7/layout/AccentHomeChevronProcess"/>
    <dgm:cxn modelId="{812F0064-B777-4B63-BA98-CC8B5900E63D}" type="presParOf" srcId="{36DE4EF4-AD83-4828-945D-914BC61B069A}" destId="{283295A5-5D6F-4F62-9C14-E2106A6356D4}" srcOrd="0" destOrd="0" presId="urn:microsoft.com/office/officeart/2016/7/layout/AccentHomeChevronProcess"/>
    <dgm:cxn modelId="{80DDCAAC-0939-4789-9E72-3CD20EC4D9E7}" type="presParOf" srcId="{36DE4EF4-AD83-4828-945D-914BC61B069A}" destId="{18529791-E578-4E41-8968-4A5C34681CAE}" srcOrd="1" destOrd="0" presId="urn:microsoft.com/office/officeart/2016/7/layout/AccentHomeChevronProcess"/>
    <dgm:cxn modelId="{2B5E7009-D509-4366-B574-D3B2DD7B0FBB}" type="presParOf" srcId="{36DE4EF4-AD83-4828-945D-914BC61B069A}" destId="{CF1D90AB-2CEE-4B52-B3B2-F3A3E3D791E9}" srcOrd="2" destOrd="0" presId="urn:microsoft.com/office/officeart/2016/7/layout/AccentHomeChevronProcess"/>
    <dgm:cxn modelId="{F02F155D-C70D-4EF2-8062-FC9D3DD0F30D}" type="presParOf" srcId="{36DE4EF4-AD83-4828-945D-914BC61B069A}" destId="{72005A8B-51E1-4680-AA39-008CA88BFD5C}" srcOrd="3" destOrd="0" presId="urn:microsoft.com/office/officeart/2016/7/layout/AccentHomeChevronProcess"/>
    <dgm:cxn modelId="{20A27A0C-61FC-4365-996C-5C548EEA8B5A}" type="presParOf" srcId="{AC06803D-14AC-4136-A328-B53848241EC5}" destId="{DE1CFBF1-03A8-4652-87AB-AD15117FD23B}" srcOrd="5" destOrd="0" presId="urn:microsoft.com/office/officeart/2016/7/layout/AccentHomeChevronProcess"/>
    <dgm:cxn modelId="{3B2B72B9-A58E-4956-947A-D918C867ED00}" type="presParOf" srcId="{AC06803D-14AC-4136-A328-B53848241EC5}" destId="{E8203C09-909E-4AFC-A759-67BC27BF609C}" srcOrd="6" destOrd="0" presId="urn:microsoft.com/office/officeart/2016/7/layout/AccentHomeChevronProcess"/>
    <dgm:cxn modelId="{F620B48E-FD21-4F75-A1CC-FB4A986C9BEA}" type="presParOf" srcId="{E8203C09-909E-4AFC-A759-67BC27BF609C}" destId="{B109D1BB-8C19-4479-83AB-D9CD138FA8AB}" srcOrd="0" destOrd="0" presId="urn:microsoft.com/office/officeart/2016/7/layout/AccentHomeChevronProcess"/>
    <dgm:cxn modelId="{B7E27081-D270-4AAD-AAE9-AB1C39939CA7}" type="presParOf" srcId="{E8203C09-909E-4AFC-A759-67BC27BF609C}" destId="{5CF6D830-2682-4BB9-AC74-DC0ADC4D142C}" srcOrd="1" destOrd="0" presId="urn:microsoft.com/office/officeart/2016/7/layout/AccentHomeChevronProcess"/>
    <dgm:cxn modelId="{040EE8FB-604C-4BF3-91CF-A0550FB5C061}" type="presParOf" srcId="{E8203C09-909E-4AFC-A759-67BC27BF609C}" destId="{CCDC0125-E462-4232-8AAB-726F56E81073}" srcOrd="2" destOrd="0" presId="urn:microsoft.com/office/officeart/2016/7/layout/AccentHomeChevronProcess"/>
    <dgm:cxn modelId="{2C86EB34-C157-417E-A76F-1A3927880F8C}" type="presParOf" srcId="{E8203C09-909E-4AFC-A759-67BC27BF609C}" destId="{1A396A61-B2F2-40A9-B7FA-834C5B2092CB}" srcOrd="3" destOrd="0" presId="urn:microsoft.com/office/officeart/2016/7/layout/AccentHomeChevronProcess"/>
    <dgm:cxn modelId="{155041E8-C3D4-41D9-A08C-C2ACAA0255EE}" type="presParOf" srcId="{AC06803D-14AC-4136-A328-B53848241EC5}" destId="{FF48A702-DF33-4E71-B23B-BECB2BC81A1D}" srcOrd="7" destOrd="0" presId="urn:microsoft.com/office/officeart/2016/7/layout/AccentHomeChevronProcess"/>
    <dgm:cxn modelId="{29C6A27E-691B-412C-ADE8-130C6CD92ED2}" type="presParOf" srcId="{AC06803D-14AC-4136-A328-B53848241EC5}" destId="{FA7625DE-B49B-4A98-B6CD-758E564B5D4F}" srcOrd="8" destOrd="0" presId="urn:microsoft.com/office/officeart/2016/7/layout/AccentHomeChevronProcess"/>
    <dgm:cxn modelId="{B9BFDE83-A61B-4258-B6B8-56EA78C32AE1}" type="presParOf" srcId="{FA7625DE-B49B-4A98-B6CD-758E564B5D4F}" destId="{E5CABE69-459A-49B3-98B6-50DFD7168129}" srcOrd="0" destOrd="0" presId="urn:microsoft.com/office/officeart/2016/7/layout/AccentHomeChevronProcess"/>
    <dgm:cxn modelId="{7FEC7898-B038-4D11-BCC2-78BDAB811858}" type="presParOf" srcId="{FA7625DE-B49B-4A98-B6CD-758E564B5D4F}" destId="{362BF2E3-4A22-40C4-8FCB-838FCAC34EEF}" srcOrd="1" destOrd="0" presId="urn:microsoft.com/office/officeart/2016/7/layout/AccentHomeChevronProcess"/>
    <dgm:cxn modelId="{C6F13A25-2B45-4974-92EE-8FB1D6D02311}" type="presParOf" srcId="{FA7625DE-B49B-4A98-B6CD-758E564B5D4F}" destId="{A39C47B7-569B-487F-8AF2-EE72CD9FFFE3}" srcOrd="2" destOrd="0" presId="urn:microsoft.com/office/officeart/2016/7/layout/AccentHomeChevronProcess"/>
    <dgm:cxn modelId="{B3D7F402-AABA-415E-8A6D-451C47BE4BC8}" type="presParOf" srcId="{FA7625DE-B49B-4A98-B6CD-758E564B5D4F}" destId="{0AD6B73F-8E86-447D-9427-C57F89973F38}" srcOrd="3" destOrd="0" presId="urn:microsoft.com/office/officeart/2016/7/layout/AccentHomeChevronProcess"/>
    <dgm:cxn modelId="{B80C61CF-48BD-4CA4-BB08-86507C6ED757}" type="presParOf" srcId="{AC06803D-14AC-4136-A328-B53848241EC5}" destId="{737FE3AC-3504-4A40-AAD9-7AC20FD81EA6}" srcOrd="9" destOrd="0" presId="urn:microsoft.com/office/officeart/2016/7/layout/AccentHomeChevronProcess"/>
    <dgm:cxn modelId="{7D001EA3-3C4B-4D81-A330-B4E8094E440E}" type="presParOf" srcId="{AC06803D-14AC-4136-A328-B53848241EC5}" destId="{0E824E97-C6AC-4C5F-B263-415155168B0E}" srcOrd="10" destOrd="0" presId="urn:microsoft.com/office/officeart/2016/7/layout/AccentHomeChevronProcess"/>
    <dgm:cxn modelId="{32CBF5E7-A5AF-4FA3-AC4D-DC7E20BB68EE}" type="presParOf" srcId="{0E824E97-C6AC-4C5F-B263-415155168B0E}" destId="{B7C83920-8FEB-45EB-8BE4-4D8634909D83}" srcOrd="0" destOrd="0" presId="urn:microsoft.com/office/officeart/2016/7/layout/AccentHomeChevronProcess"/>
    <dgm:cxn modelId="{880C1BF9-8B77-4301-9951-67A5F6BDA491}" type="presParOf" srcId="{0E824E97-C6AC-4C5F-B263-415155168B0E}" destId="{24E7C244-26E5-4F53-BFB1-490CADE58149}" srcOrd="1" destOrd="0" presId="urn:microsoft.com/office/officeart/2016/7/layout/AccentHomeChevronProcess"/>
    <dgm:cxn modelId="{C99B9B16-1B2D-4B14-9A4D-376D7E2FAE66}" type="presParOf" srcId="{0E824E97-C6AC-4C5F-B263-415155168B0E}" destId="{65CE345A-366E-4971-903E-04914C2E081A}" srcOrd="2" destOrd="0" presId="urn:microsoft.com/office/officeart/2016/7/layout/AccentHomeChevronProcess"/>
    <dgm:cxn modelId="{39930BF0-856D-4563-9545-9C6FFDE1855D}" type="presParOf" srcId="{0E824E97-C6AC-4C5F-B263-415155168B0E}" destId="{535C275A-AE4A-4F3D-9A2D-E400A2D9538A}" srcOrd="3" destOrd="0" presId="urn:microsoft.com/office/officeart/2016/7/layout/AccentHomeChevronProcess"/>
    <dgm:cxn modelId="{8816DF08-3352-4CE3-85CD-E86A2ACA7425}" type="presParOf" srcId="{AC06803D-14AC-4136-A328-B53848241EC5}" destId="{94863FED-6961-4646-B5AB-865B29B1C6B5}" srcOrd="11" destOrd="0" presId="urn:microsoft.com/office/officeart/2016/7/layout/AccentHomeChevronProcess"/>
    <dgm:cxn modelId="{409A5812-8D2F-4C50-BA86-CE1ED05AD050}" type="presParOf" srcId="{AC06803D-14AC-4136-A328-B53848241EC5}" destId="{A78B6ED1-7327-4F37-85CA-E7848CA411A6}" srcOrd="12" destOrd="0" presId="urn:microsoft.com/office/officeart/2016/7/layout/AccentHomeChevronProcess"/>
    <dgm:cxn modelId="{2DE2A919-DEA6-4297-B321-F9B654A9E11B}" type="presParOf" srcId="{A78B6ED1-7327-4F37-85CA-E7848CA411A6}" destId="{26DC801D-F91E-4FF2-812D-62BE30E8E160}" srcOrd="0" destOrd="0" presId="urn:microsoft.com/office/officeart/2016/7/layout/AccentHomeChevronProcess"/>
    <dgm:cxn modelId="{3DBB55CB-0801-4455-8A4A-8D9448E6BAC2}" type="presParOf" srcId="{A78B6ED1-7327-4F37-85CA-E7848CA411A6}" destId="{B9142C13-30A8-42A6-B960-8C92F8A72247}" srcOrd="1" destOrd="0" presId="urn:microsoft.com/office/officeart/2016/7/layout/AccentHomeChevronProcess"/>
    <dgm:cxn modelId="{D4687EA7-4182-47BD-A16D-DC5C6122E748}" type="presParOf" srcId="{A78B6ED1-7327-4F37-85CA-E7848CA411A6}" destId="{D5CF7A6D-A76F-4514-94E1-F1C90875DC5F}" srcOrd="2" destOrd="0" presId="urn:microsoft.com/office/officeart/2016/7/layout/AccentHomeChevronProcess"/>
    <dgm:cxn modelId="{A8C314FE-AA09-46A4-8DDF-B5D540C03528}" type="presParOf" srcId="{A78B6ED1-7327-4F37-85CA-E7848CA411A6}" destId="{727AC5C9-FECD-4862-937F-DC8E999512D6}"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426AB-DDD5-4FA4-A131-81E3FD6DA651}"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9D6F5306-52AD-4A2D-8BB2-8251AD6FB421}">
      <dgm:prSet/>
      <dgm:spPr/>
      <dgm:t>
        <a:bodyPr/>
        <a:lstStyle/>
        <a:p>
          <a:r>
            <a:rPr lang="en-US"/>
            <a:t>Mission Statement:</a:t>
          </a:r>
        </a:p>
      </dgm:t>
    </dgm:pt>
    <dgm:pt modelId="{C3FCB592-98C6-4CCC-97AC-FF52B41CB1F4}" type="parTrans" cxnId="{73ADECC9-49FF-4BED-A84A-3322C43B201D}">
      <dgm:prSet/>
      <dgm:spPr/>
      <dgm:t>
        <a:bodyPr/>
        <a:lstStyle/>
        <a:p>
          <a:endParaRPr lang="en-US"/>
        </a:p>
      </dgm:t>
    </dgm:pt>
    <dgm:pt modelId="{D49B4C95-A926-455E-B922-2A4903EF6DF9}" type="sibTrans" cxnId="{73ADECC9-49FF-4BED-A84A-3322C43B201D}">
      <dgm:prSet/>
      <dgm:spPr/>
      <dgm:t>
        <a:bodyPr/>
        <a:lstStyle/>
        <a:p>
          <a:endParaRPr lang="en-US"/>
        </a:p>
      </dgm:t>
    </dgm:pt>
    <dgm:pt modelId="{D405D990-17C2-4D34-ABE8-C9E53B404857}">
      <dgm:prSet/>
      <dgm:spPr/>
      <dgm:t>
        <a:bodyPr/>
        <a:lstStyle/>
        <a:p>
          <a:r>
            <a:rPr lang="en-US"/>
            <a:t>Institution’s broad educational purposes</a:t>
          </a:r>
        </a:p>
      </dgm:t>
    </dgm:pt>
    <dgm:pt modelId="{27F6A1AC-272C-49FA-B5B4-01EC172A6C1B}" type="parTrans" cxnId="{D5335631-1E8F-42CC-9DFC-D2B5E40DA898}">
      <dgm:prSet/>
      <dgm:spPr/>
      <dgm:t>
        <a:bodyPr/>
        <a:lstStyle/>
        <a:p>
          <a:endParaRPr lang="en-US"/>
        </a:p>
      </dgm:t>
    </dgm:pt>
    <dgm:pt modelId="{D1ED654F-D4B4-4CD1-A73D-D77F4E26101D}" type="sibTrans" cxnId="{D5335631-1E8F-42CC-9DFC-D2B5E40DA898}">
      <dgm:prSet/>
      <dgm:spPr/>
      <dgm:t>
        <a:bodyPr/>
        <a:lstStyle/>
        <a:p>
          <a:endParaRPr lang="en-US"/>
        </a:p>
      </dgm:t>
    </dgm:pt>
    <dgm:pt modelId="{E3FA73D1-BC93-4DE4-95F4-558AF7B2103E}">
      <dgm:prSet/>
      <dgm:spPr/>
      <dgm:t>
        <a:bodyPr/>
        <a:lstStyle/>
        <a:p>
          <a:r>
            <a:rPr lang="en-US"/>
            <a:t>Intended student population</a:t>
          </a:r>
        </a:p>
      </dgm:t>
    </dgm:pt>
    <dgm:pt modelId="{4D7E89DF-EC00-4552-AF17-3ED201051689}" type="parTrans" cxnId="{490F63AF-AC96-440A-B158-E27ADF00472C}">
      <dgm:prSet/>
      <dgm:spPr/>
      <dgm:t>
        <a:bodyPr/>
        <a:lstStyle/>
        <a:p>
          <a:endParaRPr lang="en-US"/>
        </a:p>
      </dgm:t>
    </dgm:pt>
    <dgm:pt modelId="{3669857D-7EEC-4A31-86ED-ABF3D2D3C29E}" type="sibTrans" cxnId="{490F63AF-AC96-440A-B158-E27ADF00472C}">
      <dgm:prSet/>
      <dgm:spPr/>
      <dgm:t>
        <a:bodyPr/>
        <a:lstStyle/>
        <a:p>
          <a:endParaRPr lang="en-US"/>
        </a:p>
      </dgm:t>
    </dgm:pt>
    <dgm:pt modelId="{ACE5043B-EDF2-4268-8DB2-285466661D6D}">
      <dgm:prSet/>
      <dgm:spPr/>
      <dgm:t>
        <a:bodyPr/>
        <a:lstStyle/>
        <a:p>
          <a:r>
            <a:rPr lang="en-US"/>
            <a:t>Types of degrees and credentials it offers</a:t>
          </a:r>
        </a:p>
      </dgm:t>
    </dgm:pt>
    <dgm:pt modelId="{240AEC39-4D49-4B4D-899B-8FFFCEFBDAEB}" type="parTrans" cxnId="{7796AC64-1768-43BA-8F50-E1AE1B458E58}">
      <dgm:prSet/>
      <dgm:spPr/>
      <dgm:t>
        <a:bodyPr/>
        <a:lstStyle/>
        <a:p>
          <a:endParaRPr lang="en-US"/>
        </a:p>
      </dgm:t>
    </dgm:pt>
    <dgm:pt modelId="{9D05020C-E9F8-4540-A8F6-D7B6A74C6ECB}" type="sibTrans" cxnId="{7796AC64-1768-43BA-8F50-E1AE1B458E58}">
      <dgm:prSet/>
      <dgm:spPr/>
      <dgm:t>
        <a:bodyPr/>
        <a:lstStyle/>
        <a:p>
          <a:endParaRPr lang="en-US"/>
        </a:p>
      </dgm:t>
    </dgm:pt>
    <dgm:pt modelId="{1A0B5226-CCE3-4F7A-B46B-2B7C110B83D5}">
      <dgm:prSet/>
      <dgm:spPr/>
      <dgm:t>
        <a:bodyPr/>
        <a:lstStyle/>
        <a:p>
          <a:r>
            <a:rPr lang="en-US"/>
            <a:t>Commitment to student learning and achievement</a:t>
          </a:r>
        </a:p>
      </dgm:t>
    </dgm:pt>
    <dgm:pt modelId="{A069060C-378D-4195-983A-7D75E9CDC976}" type="parTrans" cxnId="{B627F6A2-EF01-4E9D-9F29-36B54A8D325A}">
      <dgm:prSet/>
      <dgm:spPr/>
      <dgm:t>
        <a:bodyPr/>
        <a:lstStyle/>
        <a:p>
          <a:endParaRPr lang="en-US"/>
        </a:p>
      </dgm:t>
    </dgm:pt>
    <dgm:pt modelId="{F64C2AE4-47D1-4563-8689-17457C3DCF27}" type="sibTrans" cxnId="{B627F6A2-EF01-4E9D-9F29-36B54A8D325A}">
      <dgm:prSet/>
      <dgm:spPr/>
      <dgm:t>
        <a:bodyPr/>
        <a:lstStyle/>
        <a:p>
          <a:endParaRPr lang="en-US"/>
        </a:p>
      </dgm:t>
    </dgm:pt>
    <dgm:pt modelId="{879F475C-0EC7-4139-9D3E-9656BEAF733E}" type="pres">
      <dgm:prSet presAssocID="{1A9426AB-DDD5-4FA4-A131-81E3FD6DA651}" presName="vert0" presStyleCnt="0">
        <dgm:presLayoutVars>
          <dgm:dir/>
          <dgm:animOne val="branch"/>
          <dgm:animLvl val="lvl"/>
        </dgm:presLayoutVars>
      </dgm:prSet>
      <dgm:spPr/>
    </dgm:pt>
    <dgm:pt modelId="{E8D63CEB-F426-4573-B780-7ED828CC3EC4}" type="pres">
      <dgm:prSet presAssocID="{9D6F5306-52AD-4A2D-8BB2-8251AD6FB421}" presName="thickLine" presStyleLbl="alignNode1" presStyleIdx="0" presStyleCnt="1"/>
      <dgm:spPr/>
    </dgm:pt>
    <dgm:pt modelId="{88C12D69-D18C-4AC7-8C33-41FA0A558D12}" type="pres">
      <dgm:prSet presAssocID="{9D6F5306-52AD-4A2D-8BB2-8251AD6FB421}" presName="horz1" presStyleCnt="0"/>
      <dgm:spPr/>
    </dgm:pt>
    <dgm:pt modelId="{062BCEB6-5046-423F-98E0-BA028488D9EC}" type="pres">
      <dgm:prSet presAssocID="{9D6F5306-52AD-4A2D-8BB2-8251AD6FB421}" presName="tx1" presStyleLbl="revTx" presStyleIdx="0" presStyleCnt="5"/>
      <dgm:spPr/>
    </dgm:pt>
    <dgm:pt modelId="{42BC1DAE-C051-43D1-8EBC-69DBAD7A100F}" type="pres">
      <dgm:prSet presAssocID="{9D6F5306-52AD-4A2D-8BB2-8251AD6FB421}" presName="vert1" presStyleCnt="0"/>
      <dgm:spPr/>
    </dgm:pt>
    <dgm:pt modelId="{A3493706-4329-4AAF-A9CC-366942612918}" type="pres">
      <dgm:prSet presAssocID="{D405D990-17C2-4D34-ABE8-C9E53B404857}" presName="vertSpace2a" presStyleCnt="0"/>
      <dgm:spPr/>
    </dgm:pt>
    <dgm:pt modelId="{2C523483-868C-4129-BC44-B00858C67247}" type="pres">
      <dgm:prSet presAssocID="{D405D990-17C2-4D34-ABE8-C9E53B404857}" presName="horz2" presStyleCnt="0"/>
      <dgm:spPr/>
    </dgm:pt>
    <dgm:pt modelId="{4E3A90AD-6974-459A-B4A3-CD844BF0A0F9}" type="pres">
      <dgm:prSet presAssocID="{D405D990-17C2-4D34-ABE8-C9E53B404857}" presName="horzSpace2" presStyleCnt="0"/>
      <dgm:spPr/>
    </dgm:pt>
    <dgm:pt modelId="{045E6E76-2495-4F4F-AADE-434A3ABA5006}" type="pres">
      <dgm:prSet presAssocID="{D405D990-17C2-4D34-ABE8-C9E53B404857}" presName="tx2" presStyleLbl="revTx" presStyleIdx="1" presStyleCnt="5"/>
      <dgm:spPr/>
    </dgm:pt>
    <dgm:pt modelId="{84B31714-A435-48A6-ABE4-B7182FB7C9C2}" type="pres">
      <dgm:prSet presAssocID="{D405D990-17C2-4D34-ABE8-C9E53B404857}" presName="vert2" presStyleCnt="0"/>
      <dgm:spPr/>
    </dgm:pt>
    <dgm:pt modelId="{999B3756-0495-43CC-B9AC-5D763EE64AD0}" type="pres">
      <dgm:prSet presAssocID="{D405D990-17C2-4D34-ABE8-C9E53B404857}" presName="thinLine2b" presStyleLbl="callout" presStyleIdx="0" presStyleCnt="4"/>
      <dgm:spPr/>
    </dgm:pt>
    <dgm:pt modelId="{A760E674-1402-4470-BDFD-C47DF888792B}" type="pres">
      <dgm:prSet presAssocID="{D405D990-17C2-4D34-ABE8-C9E53B404857}" presName="vertSpace2b" presStyleCnt="0"/>
      <dgm:spPr/>
    </dgm:pt>
    <dgm:pt modelId="{ED3370AF-A2A1-4EC8-9CC1-43CC83AD2B9C}" type="pres">
      <dgm:prSet presAssocID="{E3FA73D1-BC93-4DE4-95F4-558AF7B2103E}" presName="horz2" presStyleCnt="0"/>
      <dgm:spPr/>
    </dgm:pt>
    <dgm:pt modelId="{CC4649FD-3420-483C-8859-13EF67395CCC}" type="pres">
      <dgm:prSet presAssocID="{E3FA73D1-BC93-4DE4-95F4-558AF7B2103E}" presName="horzSpace2" presStyleCnt="0"/>
      <dgm:spPr/>
    </dgm:pt>
    <dgm:pt modelId="{F9111B17-BF12-4D73-8F81-7327BAC7355D}" type="pres">
      <dgm:prSet presAssocID="{E3FA73D1-BC93-4DE4-95F4-558AF7B2103E}" presName="tx2" presStyleLbl="revTx" presStyleIdx="2" presStyleCnt="5"/>
      <dgm:spPr/>
    </dgm:pt>
    <dgm:pt modelId="{7D7B2F27-A494-4443-ABA1-1EEA5DB28AA2}" type="pres">
      <dgm:prSet presAssocID="{E3FA73D1-BC93-4DE4-95F4-558AF7B2103E}" presName="vert2" presStyleCnt="0"/>
      <dgm:spPr/>
    </dgm:pt>
    <dgm:pt modelId="{31E25285-04BB-472D-9474-DCBA9B500F7D}" type="pres">
      <dgm:prSet presAssocID="{E3FA73D1-BC93-4DE4-95F4-558AF7B2103E}" presName="thinLine2b" presStyleLbl="callout" presStyleIdx="1" presStyleCnt="4"/>
      <dgm:spPr/>
    </dgm:pt>
    <dgm:pt modelId="{8CAE5476-3DC3-4F9F-8267-E3748420A2D5}" type="pres">
      <dgm:prSet presAssocID="{E3FA73D1-BC93-4DE4-95F4-558AF7B2103E}" presName="vertSpace2b" presStyleCnt="0"/>
      <dgm:spPr/>
    </dgm:pt>
    <dgm:pt modelId="{777B5DD3-0E23-4A05-98AB-3D55BDAE7746}" type="pres">
      <dgm:prSet presAssocID="{ACE5043B-EDF2-4268-8DB2-285466661D6D}" presName="horz2" presStyleCnt="0"/>
      <dgm:spPr/>
    </dgm:pt>
    <dgm:pt modelId="{9EEC2B81-444B-4214-9A7A-EB0FA51CD28F}" type="pres">
      <dgm:prSet presAssocID="{ACE5043B-EDF2-4268-8DB2-285466661D6D}" presName="horzSpace2" presStyleCnt="0"/>
      <dgm:spPr/>
    </dgm:pt>
    <dgm:pt modelId="{A89EC462-F1C9-4757-A562-191B659CC9F1}" type="pres">
      <dgm:prSet presAssocID="{ACE5043B-EDF2-4268-8DB2-285466661D6D}" presName="tx2" presStyleLbl="revTx" presStyleIdx="3" presStyleCnt="5"/>
      <dgm:spPr/>
    </dgm:pt>
    <dgm:pt modelId="{C79014F3-536F-4568-ADB1-709318B22531}" type="pres">
      <dgm:prSet presAssocID="{ACE5043B-EDF2-4268-8DB2-285466661D6D}" presName="vert2" presStyleCnt="0"/>
      <dgm:spPr/>
    </dgm:pt>
    <dgm:pt modelId="{D0A7FC70-90BE-4524-8F37-486693E9D2C6}" type="pres">
      <dgm:prSet presAssocID="{ACE5043B-EDF2-4268-8DB2-285466661D6D}" presName="thinLine2b" presStyleLbl="callout" presStyleIdx="2" presStyleCnt="4"/>
      <dgm:spPr/>
    </dgm:pt>
    <dgm:pt modelId="{59E5104E-358B-4521-9044-50E275284FDC}" type="pres">
      <dgm:prSet presAssocID="{ACE5043B-EDF2-4268-8DB2-285466661D6D}" presName="vertSpace2b" presStyleCnt="0"/>
      <dgm:spPr/>
    </dgm:pt>
    <dgm:pt modelId="{322BD6E1-7240-4D25-937A-2A9BF66446F8}" type="pres">
      <dgm:prSet presAssocID="{1A0B5226-CCE3-4F7A-B46B-2B7C110B83D5}" presName="horz2" presStyleCnt="0"/>
      <dgm:spPr/>
    </dgm:pt>
    <dgm:pt modelId="{BB8328AB-3238-4F0B-B097-BC07846838EB}" type="pres">
      <dgm:prSet presAssocID="{1A0B5226-CCE3-4F7A-B46B-2B7C110B83D5}" presName="horzSpace2" presStyleCnt="0"/>
      <dgm:spPr/>
    </dgm:pt>
    <dgm:pt modelId="{6FB50935-A616-48CA-964A-670E2F1656B9}" type="pres">
      <dgm:prSet presAssocID="{1A0B5226-CCE3-4F7A-B46B-2B7C110B83D5}" presName="tx2" presStyleLbl="revTx" presStyleIdx="4" presStyleCnt="5"/>
      <dgm:spPr/>
    </dgm:pt>
    <dgm:pt modelId="{8EB622DC-7F71-4005-ADBA-62ADF56EFDF5}" type="pres">
      <dgm:prSet presAssocID="{1A0B5226-CCE3-4F7A-B46B-2B7C110B83D5}" presName="vert2" presStyleCnt="0"/>
      <dgm:spPr/>
    </dgm:pt>
    <dgm:pt modelId="{D19C21FF-73A5-455E-95AE-964883B4C05F}" type="pres">
      <dgm:prSet presAssocID="{1A0B5226-CCE3-4F7A-B46B-2B7C110B83D5}" presName="thinLine2b" presStyleLbl="callout" presStyleIdx="3" presStyleCnt="4"/>
      <dgm:spPr/>
    </dgm:pt>
    <dgm:pt modelId="{6258977D-B20F-49F7-A7B1-E079EAC264FA}" type="pres">
      <dgm:prSet presAssocID="{1A0B5226-CCE3-4F7A-B46B-2B7C110B83D5}" presName="vertSpace2b" presStyleCnt="0"/>
      <dgm:spPr/>
    </dgm:pt>
  </dgm:ptLst>
  <dgm:cxnLst>
    <dgm:cxn modelId="{ED29A62E-3F15-4A5F-94FC-E5D018DD42F5}" type="presOf" srcId="{E3FA73D1-BC93-4DE4-95F4-558AF7B2103E}" destId="{F9111B17-BF12-4D73-8F81-7327BAC7355D}" srcOrd="0" destOrd="0" presId="urn:microsoft.com/office/officeart/2008/layout/LinedList"/>
    <dgm:cxn modelId="{D5335631-1E8F-42CC-9DFC-D2B5E40DA898}" srcId="{9D6F5306-52AD-4A2D-8BB2-8251AD6FB421}" destId="{D405D990-17C2-4D34-ABE8-C9E53B404857}" srcOrd="0" destOrd="0" parTransId="{27F6A1AC-272C-49FA-B5B4-01EC172A6C1B}" sibTransId="{D1ED654F-D4B4-4CD1-A73D-D77F4E26101D}"/>
    <dgm:cxn modelId="{05E43039-7F68-4F44-995B-761F2CD9E345}" type="presOf" srcId="{1A9426AB-DDD5-4FA4-A131-81E3FD6DA651}" destId="{879F475C-0EC7-4139-9D3E-9656BEAF733E}" srcOrd="0" destOrd="0" presId="urn:microsoft.com/office/officeart/2008/layout/LinedList"/>
    <dgm:cxn modelId="{4334545C-FD95-402C-814F-B96DA0AD90E6}" type="presOf" srcId="{D405D990-17C2-4D34-ABE8-C9E53B404857}" destId="{045E6E76-2495-4F4F-AADE-434A3ABA5006}" srcOrd="0" destOrd="0" presId="urn:microsoft.com/office/officeart/2008/layout/LinedList"/>
    <dgm:cxn modelId="{7796AC64-1768-43BA-8F50-E1AE1B458E58}" srcId="{9D6F5306-52AD-4A2D-8BB2-8251AD6FB421}" destId="{ACE5043B-EDF2-4268-8DB2-285466661D6D}" srcOrd="2" destOrd="0" parTransId="{240AEC39-4D49-4B4D-899B-8FFFCEFBDAEB}" sibTransId="{9D05020C-E9F8-4540-A8F6-D7B6A74C6ECB}"/>
    <dgm:cxn modelId="{0301CA49-18C2-4D8B-9476-71302860919B}" type="presOf" srcId="{1A0B5226-CCE3-4F7A-B46B-2B7C110B83D5}" destId="{6FB50935-A616-48CA-964A-670E2F1656B9}" srcOrd="0" destOrd="0" presId="urn:microsoft.com/office/officeart/2008/layout/LinedList"/>
    <dgm:cxn modelId="{BC88799E-9B57-42E3-9240-C13F569FCFBC}" type="presOf" srcId="{9D6F5306-52AD-4A2D-8BB2-8251AD6FB421}" destId="{062BCEB6-5046-423F-98E0-BA028488D9EC}" srcOrd="0" destOrd="0" presId="urn:microsoft.com/office/officeart/2008/layout/LinedList"/>
    <dgm:cxn modelId="{B627F6A2-EF01-4E9D-9F29-36B54A8D325A}" srcId="{9D6F5306-52AD-4A2D-8BB2-8251AD6FB421}" destId="{1A0B5226-CCE3-4F7A-B46B-2B7C110B83D5}" srcOrd="3" destOrd="0" parTransId="{A069060C-378D-4195-983A-7D75E9CDC976}" sibTransId="{F64C2AE4-47D1-4563-8689-17457C3DCF27}"/>
    <dgm:cxn modelId="{490F63AF-AC96-440A-B158-E27ADF00472C}" srcId="{9D6F5306-52AD-4A2D-8BB2-8251AD6FB421}" destId="{E3FA73D1-BC93-4DE4-95F4-558AF7B2103E}" srcOrd="1" destOrd="0" parTransId="{4D7E89DF-EC00-4552-AF17-3ED201051689}" sibTransId="{3669857D-7EEC-4A31-86ED-ABF3D2D3C29E}"/>
    <dgm:cxn modelId="{73ADECC9-49FF-4BED-A84A-3322C43B201D}" srcId="{1A9426AB-DDD5-4FA4-A131-81E3FD6DA651}" destId="{9D6F5306-52AD-4A2D-8BB2-8251AD6FB421}" srcOrd="0" destOrd="0" parTransId="{C3FCB592-98C6-4CCC-97AC-FF52B41CB1F4}" sibTransId="{D49B4C95-A926-455E-B922-2A4903EF6DF9}"/>
    <dgm:cxn modelId="{E7B25AF5-2ED1-45D1-9D83-EA5B3068E032}" type="presOf" srcId="{ACE5043B-EDF2-4268-8DB2-285466661D6D}" destId="{A89EC462-F1C9-4757-A562-191B659CC9F1}" srcOrd="0" destOrd="0" presId="urn:microsoft.com/office/officeart/2008/layout/LinedList"/>
    <dgm:cxn modelId="{55514CC4-DCF4-48C9-A2BB-7DC68E5BF290}" type="presParOf" srcId="{879F475C-0EC7-4139-9D3E-9656BEAF733E}" destId="{E8D63CEB-F426-4573-B780-7ED828CC3EC4}" srcOrd="0" destOrd="0" presId="urn:microsoft.com/office/officeart/2008/layout/LinedList"/>
    <dgm:cxn modelId="{C43FAB5F-8B09-4517-9FA9-97F29A515A23}" type="presParOf" srcId="{879F475C-0EC7-4139-9D3E-9656BEAF733E}" destId="{88C12D69-D18C-4AC7-8C33-41FA0A558D12}" srcOrd="1" destOrd="0" presId="urn:microsoft.com/office/officeart/2008/layout/LinedList"/>
    <dgm:cxn modelId="{4B056D28-A5F2-4F33-B9A6-068B928BC973}" type="presParOf" srcId="{88C12D69-D18C-4AC7-8C33-41FA0A558D12}" destId="{062BCEB6-5046-423F-98E0-BA028488D9EC}" srcOrd="0" destOrd="0" presId="urn:microsoft.com/office/officeart/2008/layout/LinedList"/>
    <dgm:cxn modelId="{A1E14286-EFDB-4129-8075-68026BB11087}" type="presParOf" srcId="{88C12D69-D18C-4AC7-8C33-41FA0A558D12}" destId="{42BC1DAE-C051-43D1-8EBC-69DBAD7A100F}" srcOrd="1" destOrd="0" presId="urn:microsoft.com/office/officeart/2008/layout/LinedList"/>
    <dgm:cxn modelId="{1C92533A-4845-4FE2-B842-02A0C398125A}" type="presParOf" srcId="{42BC1DAE-C051-43D1-8EBC-69DBAD7A100F}" destId="{A3493706-4329-4AAF-A9CC-366942612918}" srcOrd="0" destOrd="0" presId="urn:microsoft.com/office/officeart/2008/layout/LinedList"/>
    <dgm:cxn modelId="{E245234E-9E3A-4CE1-9609-48CCE536BEE0}" type="presParOf" srcId="{42BC1DAE-C051-43D1-8EBC-69DBAD7A100F}" destId="{2C523483-868C-4129-BC44-B00858C67247}" srcOrd="1" destOrd="0" presId="urn:microsoft.com/office/officeart/2008/layout/LinedList"/>
    <dgm:cxn modelId="{015F91DC-B9DC-42A6-8919-8EA5852B356F}" type="presParOf" srcId="{2C523483-868C-4129-BC44-B00858C67247}" destId="{4E3A90AD-6974-459A-B4A3-CD844BF0A0F9}" srcOrd="0" destOrd="0" presId="urn:microsoft.com/office/officeart/2008/layout/LinedList"/>
    <dgm:cxn modelId="{90F16428-FE0A-44DB-93B3-F39E1EC085AF}" type="presParOf" srcId="{2C523483-868C-4129-BC44-B00858C67247}" destId="{045E6E76-2495-4F4F-AADE-434A3ABA5006}" srcOrd="1" destOrd="0" presId="urn:microsoft.com/office/officeart/2008/layout/LinedList"/>
    <dgm:cxn modelId="{E514D2C0-D58D-4F4A-94CF-5C55BC54CE4C}" type="presParOf" srcId="{2C523483-868C-4129-BC44-B00858C67247}" destId="{84B31714-A435-48A6-ABE4-B7182FB7C9C2}" srcOrd="2" destOrd="0" presId="urn:microsoft.com/office/officeart/2008/layout/LinedList"/>
    <dgm:cxn modelId="{AE892E06-6B8C-4C36-B1EB-E8869CBA464B}" type="presParOf" srcId="{42BC1DAE-C051-43D1-8EBC-69DBAD7A100F}" destId="{999B3756-0495-43CC-B9AC-5D763EE64AD0}" srcOrd="2" destOrd="0" presId="urn:microsoft.com/office/officeart/2008/layout/LinedList"/>
    <dgm:cxn modelId="{7CB9B2AE-3A7C-48EC-83DA-C43717CA67B3}" type="presParOf" srcId="{42BC1DAE-C051-43D1-8EBC-69DBAD7A100F}" destId="{A760E674-1402-4470-BDFD-C47DF888792B}" srcOrd="3" destOrd="0" presId="urn:microsoft.com/office/officeart/2008/layout/LinedList"/>
    <dgm:cxn modelId="{CBCE72EF-C3A5-43CC-9BEC-4898815EBB03}" type="presParOf" srcId="{42BC1DAE-C051-43D1-8EBC-69DBAD7A100F}" destId="{ED3370AF-A2A1-4EC8-9CC1-43CC83AD2B9C}" srcOrd="4" destOrd="0" presId="urn:microsoft.com/office/officeart/2008/layout/LinedList"/>
    <dgm:cxn modelId="{2400137A-C314-4C75-838B-D3C40A8597F9}" type="presParOf" srcId="{ED3370AF-A2A1-4EC8-9CC1-43CC83AD2B9C}" destId="{CC4649FD-3420-483C-8859-13EF67395CCC}" srcOrd="0" destOrd="0" presId="urn:microsoft.com/office/officeart/2008/layout/LinedList"/>
    <dgm:cxn modelId="{82ED53E2-8E1B-4279-8D3E-EB275D3E16A9}" type="presParOf" srcId="{ED3370AF-A2A1-4EC8-9CC1-43CC83AD2B9C}" destId="{F9111B17-BF12-4D73-8F81-7327BAC7355D}" srcOrd="1" destOrd="0" presId="urn:microsoft.com/office/officeart/2008/layout/LinedList"/>
    <dgm:cxn modelId="{9C48B9E8-9627-4083-9711-EF195DCE0C6F}" type="presParOf" srcId="{ED3370AF-A2A1-4EC8-9CC1-43CC83AD2B9C}" destId="{7D7B2F27-A494-4443-ABA1-1EEA5DB28AA2}" srcOrd="2" destOrd="0" presId="urn:microsoft.com/office/officeart/2008/layout/LinedList"/>
    <dgm:cxn modelId="{5BC8BA87-7F84-4A11-83B5-AEC8F044B7EE}" type="presParOf" srcId="{42BC1DAE-C051-43D1-8EBC-69DBAD7A100F}" destId="{31E25285-04BB-472D-9474-DCBA9B500F7D}" srcOrd="5" destOrd="0" presId="urn:microsoft.com/office/officeart/2008/layout/LinedList"/>
    <dgm:cxn modelId="{138809C0-A3E8-4F27-AC63-EA65A0E566CB}" type="presParOf" srcId="{42BC1DAE-C051-43D1-8EBC-69DBAD7A100F}" destId="{8CAE5476-3DC3-4F9F-8267-E3748420A2D5}" srcOrd="6" destOrd="0" presId="urn:microsoft.com/office/officeart/2008/layout/LinedList"/>
    <dgm:cxn modelId="{71A4514D-8175-4138-9E1A-1FD33B6D2EB6}" type="presParOf" srcId="{42BC1DAE-C051-43D1-8EBC-69DBAD7A100F}" destId="{777B5DD3-0E23-4A05-98AB-3D55BDAE7746}" srcOrd="7" destOrd="0" presId="urn:microsoft.com/office/officeart/2008/layout/LinedList"/>
    <dgm:cxn modelId="{5653F5C4-07F5-48F8-A234-D210E5829038}" type="presParOf" srcId="{777B5DD3-0E23-4A05-98AB-3D55BDAE7746}" destId="{9EEC2B81-444B-4214-9A7A-EB0FA51CD28F}" srcOrd="0" destOrd="0" presId="urn:microsoft.com/office/officeart/2008/layout/LinedList"/>
    <dgm:cxn modelId="{2E6937BB-ADE6-45F5-B46E-810008BF0D0B}" type="presParOf" srcId="{777B5DD3-0E23-4A05-98AB-3D55BDAE7746}" destId="{A89EC462-F1C9-4757-A562-191B659CC9F1}" srcOrd="1" destOrd="0" presId="urn:microsoft.com/office/officeart/2008/layout/LinedList"/>
    <dgm:cxn modelId="{378D8EEC-81DF-42A3-8F8E-86D7C9B94CC5}" type="presParOf" srcId="{777B5DD3-0E23-4A05-98AB-3D55BDAE7746}" destId="{C79014F3-536F-4568-ADB1-709318B22531}" srcOrd="2" destOrd="0" presId="urn:microsoft.com/office/officeart/2008/layout/LinedList"/>
    <dgm:cxn modelId="{5DF870E0-ED34-402F-A158-8B0FC96D7C66}" type="presParOf" srcId="{42BC1DAE-C051-43D1-8EBC-69DBAD7A100F}" destId="{D0A7FC70-90BE-4524-8F37-486693E9D2C6}" srcOrd="8" destOrd="0" presId="urn:microsoft.com/office/officeart/2008/layout/LinedList"/>
    <dgm:cxn modelId="{6A518D0B-A3E0-4AD6-9B2A-C3355FE8324B}" type="presParOf" srcId="{42BC1DAE-C051-43D1-8EBC-69DBAD7A100F}" destId="{59E5104E-358B-4521-9044-50E275284FDC}" srcOrd="9" destOrd="0" presId="urn:microsoft.com/office/officeart/2008/layout/LinedList"/>
    <dgm:cxn modelId="{141BE09E-6D84-49F7-A7F8-116B64923CA5}" type="presParOf" srcId="{42BC1DAE-C051-43D1-8EBC-69DBAD7A100F}" destId="{322BD6E1-7240-4D25-937A-2A9BF66446F8}" srcOrd="10" destOrd="0" presId="urn:microsoft.com/office/officeart/2008/layout/LinedList"/>
    <dgm:cxn modelId="{48DEA353-09CB-4441-B949-987A7D91B323}" type="presParOf" srcId="{322BD6E1-7240-4D25-937A-2A9BF66446F8}" destId="{BB8328AB-3238-4F0B-B097-BC07846838EB}" srcOrd="0" destOrd="0" presId="urn:microsoft.com/office/officeart/2008/layout/LinedList"/>
    <dgm:cxn modelId="{E4312EAA-F26D-4F9E-AB46-07D30F5B9EE3}" type="presParOf" srcId="{322BD6E1-7240-4D25-937A-2A9BF66446F8}" destId="{6FB50935-A616-48CA-964A-670E2F1656B9}" srcOrd="1" destOrd="0" presId="urn:microsoft.com/office/officeart/2008/layout/LinedList"/>
    <dgm:cxn modelId="{70A28FE7-ACDE-4B38-95B2-524576584EA7}" type="presParOf" srcId="{322BD6E1-7240-4D25-937A-2A9BF66446F8}" destId="{8EB622DC-7F71-4005-ADBA-62ADF56EFDF5}" srcOrd="2" destOrd="0" presId="urn:microsoft.com/office/officeart/2008/layout/LinedList"/>
    <dgm:cxn modelId="{DD82F85F-D3A3-4128-8922-73975B51FDD2}" type="presParOf" srcId="{42BC1DAE-C051-43D1-8EBC-69DBAD7A100F}" destId="{D19C21FF-73A5-455E-95AE-964883B4C05F}" srcOrd="11" destOrd="0" presId="urn:microsoft.com/office/officeart/2008/layout/LinedList"/>
    <dgm:cxn modelId="{15E3B7B1-6ECA-4AF8-8895-33E9E7D6BC30}" type="presParOf" srcId="{42BC1DAE-C051-43D1-8EBC-69DBAD7A100F}" destId="{6258977D-B20F-49F7-A7B1-E079EAC264FA}"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97579-566E-401F-98E2-946DD1524D51}">
      <dsp:nvSpPr>
        <dsp:cNvPr id="0" name=""/>
        <dsp:cNvSpPr/>
      </dsp:nvSpPr>
      <dsp:spPr>
        <a:xfrm rot="5400000">
          <a:off x="-913469"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3C21F-D53A-4ACE-89F3-E0406609B24F}">
      <dsp:nvSpPr>
        <dsp:cNvPr id="0" name=""/>
        <dsp:cNvSpPr/>
      </dsp:nvSpPr>
      <dsp:spPr>
        <a:xfrm>
          <a:off x="2113" y="2774781"/>
          <a:ext cx="1122962" cy="640334"/>
        </a:xfrm>
        <a:prstGeom prst="homePlate">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Nov. 2021</a:t>
          </a:r>
        </a:p>
      </dsp:txBody>
      <dsp:txXfrm>
        <a:off x="2113" y="2774781"/>
        <a:ext cx="1042920" cy="640334"/>
      </dsp:txXfrm>
    </dsp:sp>
    <dsp:sp modelId="{954A6838-D5EE-4337-8645-1C75ADAEAB72}">
      <dsp:nvSpPr>
        <dsp:cNvPr id="0" name=""/>
        <dsp:cNvSpPr/>
      </dsp:nvSpPr>
      <dsp:spPr>
        <a:xfrm>
          <a:off x="91950" y="907681"/>
          <a:ext cx="911845" cy="181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Sent to Senates and ASVC for Review</a:t>
          </a:r>
        </a:p>
      </dsp:txBody>
      <dsp:txXfrm>
        <a:off x="91950" y="907681"/>
        <a:ext cx="911845" cy="1813197"/>
      </dsp:txXfrm>
    </dsp:sp>
    <dsp:sp modelId="{C0793524-CE01-47EA-BA37-C00282084B2E}">
      <dsp:nvSpPr>
        <dsp:cNvPr id="0" name=""/>
        <dsp:cNvSpPr/>
      </dsp:nvSpPr>
      <dsp:spPr>
        <a:xfrm rot="5400000">
          <a:off x="153345"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5E6F8-DE12-4341-A138-F1F7A4C38C54}">
      <dsp:nvSpPr>
        <dsp:cNvPr id="0" name=""/>
        <dsp:cNvSpPr/>
      </dsp:nvSpPr>
      <dsp:spPr>
        <a:xfrm>
          <a:off x="1068927" y="2774781"/>
          <a:ext cx="1122962" cy="640334"/>
        </a:xfrm>
        <a:prstGeom prst="chevron">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Dec. 2021</a:t>
          </a:r>
        </a:p>
      </dsp:txBody>
      <dsp:txXfrm>
        <a:off x="1229011" y="2774781"/>
        <a:ext cx="802795" cy="640334"/>
      </dsp:txXfrm>
    </dsp:sp>
    <dsp:sp modelId="{B2BFD2CA-6554-4586-A122-CF3120FB7C2C}">
      <dsp:nvSpPr>
        <dsp:cNvPr id="0" name=""/>
        <dsp:cNvSpPr/>
      </dsp:nvSpPr>
      <dsp:spPr>
        <a:xfrm>
          <a:off x="1158764" y="907681"/>
          <a:ext cx="911845" cy="150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Reviewed and suggestions provided by Classified Senate (CS) and Associated Students VC Board (ASVC)</a:t>
          </a:r>
        </a:p>
      </dsp:txBody>
      <dsp:txXfrm>
        <a:off x="1158764" y="907681"/>
        <a:ext cx="911845" cy="1505752"/>
      </dsp:txXfrm>
    </dsp:sp>
    <dsp:sp modelId="{283295A5-5D6F-4F62-9C14-E2106A6356D4}">
      <dsp:nvSpPr>
        <dsp:cNvPr id="0" name=""/>
        <dsp:cNvSpPr/>
      </dsp:nvSpPr>
      <dsp:spPr>
        <a:xfrm rot="5400000">
          <a:off x="1220159"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29791-E578-4E41-8968-4A5C34681CAE}">
      <dsp:nvSpPr>
        <dsp:cNvPr id="0" name=""/>
        <dsp:cNvSpPr/>
      </dsp:nvSpPr>
      <dsp:spPr>
        <a:xfrm>
          <a:off x="2135742" y="2774781"/>
          <a:ext cx="1122962" cy="640334"/>
        </a:xfrm>
        <a:prstGeom prst="chevron">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Jan. 2022</a:t>
          </a:r>
        </a:p>
      </dsp:txBody>
      <dsp:txXfrm>
        <a:off x="2295826" y="2774781"/>
        <a:ext cx="802795" cy="640334"/>
      </dsp:txXfrm>
    </dsp:sp>
    <dsp:sp modelId="{CF1D90AB-2CEE-4B52-B3B2-F3A3E3D791E9}">
      <dsp:nvSpPr>
        <dsp:cNvPr id="0" name=""/>
        <dsp:cNvSpPr/>
      </dsp:nvSpPr>
      <dsp:spPr>
        <a:xfrm>
          <a:off x="2225579" y="907681"/>
          <a:ext cx="911845" cy="150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Meeting  to discuss suggestions provided CS and ASVC. Academic Senate (AS) conducted first reading and provided feedback</a:t>
          </a:r>
        </a:p>
      </dsp:txBody>
      <dsp:txXfrm>
        <a:off x="2225579" y="907681"/>
        <a:ext cx="911845" cy="1505752"/>
      </dsp:txXfrm>
    </dsp:sp>
    <dsp:sp modelId="{B109D1BB-8C19-4479-83AB-D9CD138FA8AB}">
      <dsp:nvSpPr>
        <dsp:cNvPr id="0" name=""/>
        <dsp:cNvSpPr/>
      </dsp:nvSpPr>
      <dsp:spPr>
        <a:xfrm rot="5400000">
          <a:off x="2286974"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6D830-2682-4BB9-AC74-DC0ADC4D142C}">
      <dsp:nvSpPr>
        <dsp:cNvPr id="0" name=""/>
        <dsp:cNvSpPr/>
      </dsp:nvSpPr>
      <dsp:spPr>
        <a:xfrm>
          <a:off x="3202556" y="2774781"/>
          <a:ext cx="1122962" cy="640334"/>
        </a:xfrm>
        <a:prstGeom prst="chevron">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Feb. 2022</a:t>
          </a:r>
        </a:p>
      </dsp:txBody>
      <dsp:txXfrm>
        <a:off x="3362640" y="2774781"/>
        <a:ext cx="802795" cy="640334"/>
      </dsp:txXfrm>
    </dsp:sp>
    <dsp:sp modelId="{CCDC0125-E462-4232-8AAB-726F56E81073}">
      <dsp:nvSpPr>
        <dsp:cNvPr id="0" name=""/>
        <dsp:cNvSpPr/>
      </dsp:nvSpPr>
      <dsp:spPr>
        <a:xfrm>
          <a:off x="3292393" y="907681"/>
          <a:ext cx="911845" cy="150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Met with Workgroup (Teams and Email) to incorporate suggestions by AS before 2nd Reading.  Taken back to AS for 2nd Reading</a:t>
          </a:r>
        </a:p>
      </dsp:txBody>
      <dsp:txXfrm>
        <a:off x="3292393" y="907681"/>
        <a:ext cx="911845" cy="1505752"/>
      </dsp:txXfrm>
    </dsp:sp>
    <dsp:sp modelId="{E5CABE69-459A-49B3-98B6-50DFD7168129}">
      <dsp:nvSpPr>
        <dsp:cNvPr id="0" name=""/>
        <dsp:cNvSpPr/>
      </dsp:nvSpPr>
      <dsp:spPr>
        <a:xfrm rot="5400000">
          <a:off x="3353788"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2BF2E3-4A22-40C4-8FCB-838FCAC34EEF}">
      <dsp:nvSpPr>
        <dsp:cNvPr id="0" name=""/>
        <dsp:cNvSpPr/>
      </dsp:nvSpPr>
      <dsp:spPr>
        <a:xfrm>
          <a:off x="4269371" y="2774781"/>
          <a:ext cx="1122962" cy="640334"/>
        </a:xfrm>
        <a:prstGeom prst="chevron">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Feb. 2022</a:t>
          </a:r>
        </a:p>
      </dsp:txBody>
      <dsp:txXfrm>
        <a:off x="4429455" y="2774781"/>
        <a:ext cx="802795" cy="640334"/>
      </dsp:txXfrm>
    </dsp:sp>
    <dsp:sp modelId="{A39C47B7-569B-487F-8AF2-EE72CD9FFFE3}">
      <dsp:nvSpPr>
        <dsp:cNvPr id="0" name=""/>
        <dsp:cNvSpPr/>
      </dsp:nvSpPr>
      <dsp:spPr>
        <a:xfrm>
          <a:off x="4359208" y="907681"/>
          <a:ext cx="911845" cy="150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Based on changes and suggestions by  the Senates and ASVC, will need to send back for approval of most recent version. Submit to Executive Team</a:t>
          </a:r>
        </a:p>
      </dsp:txBody>
      <dsp:txXfrm>
        <a:off x="4359208" y="907681"/>
        <a:ext cx="911845" cy="1505752"/>
      </dsp:txXfrm>
    </dsp:sp>
    <dsp:sp modelId="{B7C83920-8FEB-45EB-8BE4-4D8634909D83}">
      <dsp:nvSpPr>
        <dsp:cNvPr id="0" name=""/>
        <dsp:cNvSpPr/>
      </dsp:nvSpPr>
      <dsp:spPr>
        <a:xfrm rot="5400000">
          <a:off x="4420602"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E7C244-26E5-4F53-BFB1-490CADE58149}">
      <dsp:nvSpPr>
        <dsp:cNvPr id="0" name=""/>
        <dsp:cNvSpPr/>
      </dsp:nvSpPr>
      <dsp:spPr>
        <a:xfrm>
          <a:off x="5336185" y="2774781"/>
          <a:ext cx="1122962" cy="640334"/>
        </a:xfrm>
        <a:prstGeom prst="chevron">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Mar. 2022</a:t>
          </a:r>
        </a:p>
      </dsp:txBody>
      <dsp:txXfrm>
        <a:off x="5496269" y="2774781"/>
        <a:ext cx="802795" cy="640334"/>
      </dsp:txXfrm>
    </dsp:sp>
    <dsp:sp modelId="{65CE345A-366E-4971-903E-04914C2E081A}">
      <dsp:nvSpPr>
        <dsp:cNvPr id="0" name=""/>
        <dsp:cNvSpPr/>
      </dsp:nvSpPr>
      <dsp:spPr>
        <a:xfrm>
          <a:off x="5426022" y="907681"/>
          <a:ext cx="911845" cy="150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Submit for Board Approval (April Meeting)</a:t>
          </a:r>
        </a:p>
      </dsp:txBody>
      <dsp:txXfrm>
        <a:off x="5426022" y="907681"/>
        <a:ext cx="911845" cy="1505752"/>
      </dsp:txXfrm>
    </dsp:sp>
    <dsp:sp modelId="{26DC801D-F91E-4FF2-812D-62BE30E8E160}">
      <dsp:nvSpPr>
        <dsp:cNvPr id="0" name=""/>
        <dsp:cNvSpPr/>
      </dsp:nvSpPr>
      <dsp:spPr>
        <a:xfrm rot="5400000">
          <a:off x="5487417" y="1769361"/>
          <a:ext cx="1921002" cy="89837"/>
        </a:xfrm>
        <a:prstGeom prst="corner">
          <a:avLst>
            <a:gd name="adj1" fmla="val 1000"/>
            <a:gd name="adj2" fmla="val 100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142C13-30A8-42A6-B960-8C92F8A72247}">
      <dsp:nvSpPr>
        <dsp:cNvPr id="0" name=""/>
        <dsp:cNvSpPr/>
      </dsp:nvSpPr>
      <dsp:spPr>
        <a:xfrm>
          <a:off x="6402999" y="2774781"/>
          <a:ext cx="1122962" cy="640334"/>
        </a:xfrm>
        <a:prstGeom prst="chevron">
          <a:avLst>
            <a:gd name="adj" fmla="val 2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Spring 2022</a:t>
          </a:r>
        </a:p>
      </dsp:txBody>
      <dsp:txXfrm>
        <a:off x="6563083" y="2774781"/>
        <a:ext cx="802795" cy="640334"/>
      </dsp:txXfrm>
    </dsp:sp>
    <dsp:sp modelId="{D5CF7A6D-A76F-4514-94E1-F1C90875DC5F}">
      <dsp:nvSpPr>
        <dsp:cNvPr id="0" name=""/>
        <dsp:cNvSpPr/>
      </dsp:nvSpPr>
      <dsp:spPr>
        <a:xfrm>
          <a:off x="6492836" y="907681"/>
          <a:ext cx="911845" cy="150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Workgroup to continue working on Vision and Guiding Principles</a:t>
          </a:r>
        </a:p>
      </dsp:txBody>
      <dsp:txXfrm>
        <a:off x="6492836" y="907681"/>
        <a:ext cx="911845" cy="1505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63CEB-F426-4573-B780-7ED828CC3EC4}">
      <dsp:nvSpPr>
        <dsp:cNvPr id="0" name=""/>
        <dsp:cNvSpPr/>
      </dsp:nvSpPr>
      <dsp:spPr>
        <a:xfrm>
          <a:off x="0" y="0"/>
          <a:ext cx="597793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62BCEB6-5046-423F-98E0-BA028488D9EC}">
      <dsp:nvSpPr>
        <dsp:cNvPr id="0" name=""/>
        <dsp:cNvSpPr/>
      </dsp:nvSpPr>
      <dsp:spPr>
        <a:xfrm>
          <a:off x="0" y="0"/>
          <a:ext cx="1195587" cy="365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Mission Statement:</a:t>
          </a:r>
        </a:p>
      </dsp:txBody>
      <dsp:txXfrm>
        <a:off x="0" y="0"/>
        <a:ext cx="1195587" cy="3652667"/>
      </dsp:txXfrm>
    </dsp:sp>
    <dsp:sp modelId="{045E6E76-2495-4F4F-AADE-434A3ABA5006}">
      <dsp:nvSpPr>
        <dsp:cNvPr id="0" name=""/>
        <dsp:cNvSpPr/>
      </dsp:nvSpPr>
      <dsp:spPr>
        <a:xfrm>
          <a:off x="1285256" y="42938"/>
          <a:ext cx="4692681" cy="8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Institution’s broad educational purposes</a:t>
          </a:r>
        </a:p>
      </dsp:txBody>
      <dsp:txXfrm>
        <a:off x="1285256" y="42938"/>
        <a:ext cx="4692681" cy="858769"/>
      </dsp:txXfrm>
    </dsp:sp>
    <dsp:sp modelId="{999B3756-0495-43CC-B9AC-5D763EE64AD0}">
      <dsp:nvSpPr>
        <dsp:cNvPr id="0" name=""/>
        <dsp:cNvSpPr/>
      </dsp:nvSpPr>
      <dsp:spPr>
        <a:xfrm>
          <a:off x="1195587" y="901707"/>
          <a:ext cx="4782350"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9111B17-BF12-4D73-8F81-7327BAC7355D}">
      <dsp:nvSpPr>
        <dsp:cNvPr id="0" name=""/>
        <dsp:cNvSpPr/>
      </dsp:nvSpPr>
      <dsp:spPr>
        <a:xfrm>
          <a:off x="1285256" y="944646"/>
          <a:ext cx="4692681" cy="8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Intended student population</a:t>
          </a:r>
        </a:p>
      </dsp:txBody>
      <dsp:txXfrm>
        <a:off x="1285256" y="944646"/>
        <a:ext cx="4692681" cy="858769"/>
      </dsp:txXfrm>
    </dsp:sp>
    <dsp:sp modelId="{31E25285-04BB-472D-9474-DCBA9B500F7D}">
      <dsp:nvSpPr>
        <dsp:cNvPr id="0" name=""/>
        <dsp:cNvSpPr/>
      </dsp:nvSpPr>
      <dsp:spPr>
        <a:xfrm>
          <a:off x="1195587" y="1803415"/>
          <a:ext cx="4782350"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89EC462-F1C9-4757-A562-191B659CC9F1}">
      <dsp:nvSpPr>
        <dsp:cNvPr id="0" name=""/>
        <dsp:cNvSpPr/>
      </dsp:nvSpPr>
      <dsp:spPr>
        <a:xfrm>
          <a:off x="1285256" y="1846353"/>
          <a:ext cx="4692681" cy="8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Types of degrees and credentials it offers</a:t>
          </a:r>
        </a:p>
      </dsp:txBody>
      <dsp:txXfrm>
        <a:off x="1285256" y="1846353"/>
        <a:ext cx="4692681" cy="858769"/>
      </dsp:txXfrm>
    </dsp:sp>
    <dsp:sp modelId="{D0A7FC70-90BE-4524-8F37-486693E9D2C6}">
      <dsp:nvSpPr>
        <dsp:cNvPr id="0" name=""/>
        <dsp:cNvSpPr/>
      </dsp:nvSpPr>
      <dsp:spPr>
        <a:xfrm>
          <a:off x="1195587" y="2705122"/>
          <a:ext cx="4782350"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FB50935-A616-48CA-964A-670E2F1656B9}">
      <dsp:nvSpPr>
        <dsp:cNvPr id="0" name=""/>
        <dsp:cNvSpPr/>
      </dsp:nvSpPr>
      <dsp:spPr>
        <a:xfrm>
          <a:off x="1285256" y="2748061"/>
          <a:ext cx="4692681" cy="858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Commitment to student learning and achievement</a:t>
          </a:r>
        </a:p>
      </dsp:txBody>
      <dsp:txXfrm>
        <a:off x="1285256" y="2748061"/>
        <a:ext cx="4692681" cy="858769"/>
      </dsp:txXfrm>
    </dsp:sp>
    <dsp:sp modelId="{D19C21FF-73A5-455E-95AE-964883B4C05F}">
      <dsp:nvSpPr>
        <dsp:cNvPr id="0" name=""/>
        <dsp:cNvSpPr/>
      </dsp:nvSpPr>
      <dsp:spPr>
        <a:xfrm>
          <a:off x="1195587" y="3606830"/>
          <a:ext cx="4782350" cy="0"/>
        </a:xfrm>
        <a:prstGeom prst="line">
          <a:avLst/>
        </a:prstGeom>
        <a:solidFill>
          <a:schemeClr val="dk2">
            <a:hueOff val="0"/>
            <a:satOff val="0"/>
            <a:lumOff val="0"/>
            <a:alphaOff val="0"/>
          </a:schemeClr>
        </a:solidFill>
        <a:ln w="15875"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A579EB-D5A9-46F1-8791-75909DEE812A}"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2519E-B817-4898-8386-CF824445CA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7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579EB-D5A9-46F1-8791-75909DEE812A}"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32655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579EB-D5A9-46F1-8791-75909DEE812A}"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101759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579EB-D5A9-46F1-8791-75909DEE812A}"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329483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579EB-D5A9-46F1-8791-75909DEE812A}" type="datetimeFigureOut">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2519E-B817-4898-8386-CF824445CA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83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A579EB-D5A9-46F1-8791-75909DEE812A}"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387400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A579EB-D5A9-46F1-8791-75909DEE812A}" type="datetimeFigureOut">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114416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A579EB-D5A9-46F1-8791-75909DEE812A}" type="datetimeFigureOut">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338243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A579EB-D5A9-46F1-8791-75909DEE812A}" type="datetimeFigureOut">
              <a:rPr lang="en-US" smtClean="0"/>
              <a:t>2/4/2022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225221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A579EB-D5A9-46F1-8791-75909DEE812A}" type="datetimeFigureOut">
              <a:rPr lang="en-US" smtClean="0"/>
              <a:t>2/4/2022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52519E-B817-4898-8386-CF824445CAF8}" type="slidenum">
              <a:rPr lang="en-US" smtClean="0"/>
              <a:t>‹#›</a:t>
            </a:fld>
            <a:endParaRPr lang="en-US"/>
          </a:p>
        </p:txBody>
      </p:sp>
    </p:spTree>
    <p:extLst>
      <p:ext uri="{BB962C8B-B14F-4D97-AF65-F5344CB8AC3E}">
        <p14:creationId xmlns:p14="http://schemas.microsoft.com/office/powerpoint/2010/main" val="291710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A579EB-D5A9-46F1-8791-75909DEE812A}" type="datetimeFigureOut">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2519E-B817-4898-8386-CF824445CAF8}" type="slidenum">
              <a:rPr lang="en-US" smtClean="0"/>
              <a:t>‹#›</a:t>
            </a:fld>
            <a:endParaRPr lang="en-US"/>
          </a:p>
        </p:txBody>
      </p:sp>
    </p:spTree>
    <p:extLst>
      <p:ext uri="{BB962C8B-B14F-4D97-AF65-F5344CB8AC3E}">
        <p14:creationId xmlns:p14="http://schemas.microsoft.com/office/powerpoint/2010/main" val="401456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A579EB-D5A9-46F1-8791-75909DEE812A}" type="datetimeFigureOut">
              <a:rPr lang="en-US" smtClean="0"/>
              <a:t>2/4/2022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52519E-B817-4898-8386-CF824445CAF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0677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42E7D-73F6-4E73-8F34-67D3DCE81961}"/>
              </a:ext>
            </a:extLst>
          </p:cNvPr>
          <p:cNvSpPr>
            <a:spLocks noGrp="1"/>
          </p:cNvSpPr>
          <p:nvPr>
            <p:ph type="ctrTitle"/>
          </p:nvPr>
        </p:nvSpPr>
        <p:spPr>
          <a:xfrm>
            <a:off x="633999" y="4550229"/>
            <a:ext cx="10909073" cy="1057655"/>
          </a:xfrm>
        </p:spPr>
        <p:txBody>
          <a:bodyPr>
            <a:normAutofit/>
          </a:bodyPr>
          <a:lstStyle/>
          <a:p>
            <a:r>
              <a:rPr lang="en-US" sz="6000" dirty="0"/>
              <a:t>Captain’s Chat: Mission Statement</a:t>
            </a:r>
          </a:p>
        </p:txBody>
      </p:sp>
      <p:pic>
        <p:nvPicPr>
          <p:cNvPr id="5" name="Picture 4" descr="Logo&#10;&#10;Description automatically generated">
            <a:extLst>
              <a:ext uri="{FF2B5EF4-FFF2-40B4-BE49-F238E27FC236}">
                <a16:creationId xmlns:a16="http://schemas.microsoft.com/office/drawing/2014/main" id="{04F14B76-8D61-4B7A-ADEA-BBBE9D0AD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338143"/>
            <a:ext cx="5131653" cy="2206610"/>
          </a:xfrm>
          <a:prstGeom prst="rect">
            <a:avLst/>
          </a:prstGeom>
        </p:spPr>
      </p:pic>
      <p:sp>
        <p:nvSpPr>
          <p:cNvPr id="12" name="Rectangle 11">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700DC7C-EC4D-4183-8C9E-37DD301DBB75}"/>
              </a:ext>
            </a:extLst>
          </p:cNvPr>
          <p:cNvSpPr txBox="1"/>
          <p:nvPr/>
        </p:nvSpPr>
        <p:spPr>
          <a:xfrm>
            <a:off x="10214984" y="5877116"/>
            <a:ext cx="2043404" cy="373224"/>
          </a:xfrm>
          <a:prstGeom prst="rect">
            <a:avLst/>
          </a:prstGeom>
          <a:noFill/>
        </p:spPr>
        <p:txBody>
          <a:bodyPr wrap="square" rtlCol="0">
            <a:spAutoFit/>
          </a:bodyPr>
          <a:lstStyle/>
          <a:p>
            <a:r>
              <a:rPr lang="en-US" dirty="0"/>
              <a:t>February 9, 2022</a:t>
            </a:r>
          </a:p>
        </p:txBody>
      </p:sp>
      <p:pic>
        <p:nvPicPr>
          <p:cNvPr id="8" name="Picture 7" descr="Logo, company name&#10;&#10;Description automatically generated">
            <a:extLst>
              <a:ext uri="{FF2B5EF4-FFF2-40B4-BE49-F238E27FC236}">
                <a16:creationId xmlns:a16="http://schemas.microsoft.com/office/drawing/2014/main" id="{C60B3E9E-37AE-401A-8288-0099E4932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965" y="1329291"/>
            <a:ext cx="4568551" cy="2215462"/>
          </a:xfrm>
          <a:prstGeom prst="rect">
            <a:avLst/>
          </a:prstGeom>
        </p:spPr>
      </p:pic>
    </p:spTree>
    <p:extLst>
      <p:ext uri="{BB962C8B-B14F-4D97-AF65-F5344CB8AC3E}">
        <p14:creationId xmlns:p14="http://schemas.microsoft.com/office/powerpoint/2010/main" val="321551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2FE992-A39E-4216-8F6D-E82A73ABF980}"/>
              </a:ext>
            </a:extLst>
          </p:cNvPr>
          <p:cNvSpPr>
            <a:spLocks noGrp="1"/>
          </p:cNvSpPr>
          <p:nvPr>
            <p:ph type="title"/>
          </p:nvPr>
        </p:nvSpPr>
        <p:spPr>
          <a:xfrm>
            <a:off x="492370" y="605896"/>
            <a:ext cx="3084844" cy="5646208"/>
          </a:xfrm>
        </p:spPr>
        <p:txBody>
          <a:bodyPr anchor="ctr">
            <a:normAutofit/>
          </a:bodyPr>
          <a:lstStyle/>
          <a:p>
            <a:pPr algn="ctr"/>
            <a:r>
              <a:rPr lang="en-US" sz="4600" dirty="0">
                <a:solidFill>
                  <a:srgbClr val="FFFFFF"/>
                </a:solidFill>
              </a:rPr>
              <a:t>Thank you</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866CEAD-9AD9-4C52-86DB-125942534F5B}"/>
              </a:ext>
            </a:extLst>
          </p:cNvPr>
          <p:cNvSpPr>
            <a:spLocks noGrp="1"/>
          </p:cNvSpPr>
          <p:nvPr>
            <p:ph idx="1"/>
          </p:nvPr>
        </p:nvSpPr>
        <p:spPr>
          <a:xfrm>
            <a:off x="4742016" y="605895"/>
            <a:ext cx="6957614" cy="5989637"/>
          </a:xfrm>
        </p:spPr>
        <p:txBody>
          <a:bodyPr anchor="ctr">
            <a:normAutofit fontScale="92500"/>
          </a:bodyPr>
          <a:lstStyle/>
          <a:p>
            <a:pPr>
              <a:lnSpc>
                <a:spcPct val="150000"/>
              </a:lnSpc>
            </a:pPr>
            <a:r>
              <a:rPr lang="en-US" sz="2400" dirty="0">
                <a:latin typeface="+mj-lt"/>
              </a:rPr>
              <a:t>Daniel Clark, Academic Senate President</a:t>
            </a:r>
            <a:br>
              <a:rPr lang="en-US" sz="2400" dirty="0">
                <a:latin typeface="+mj-lt"/>
              </a:rPr>
            </a:br>
            <a:r>
              <a:rPr lang="en-US" sz="2400" dirty="0">
                <a:latin typeface="+mj-lt"/>
              </a:rPr>
              <a:t>Erin </a:t>
            </a:r>
            <a:r>
              <a:rPr lang="en-US" sz="2400" dirty="0" err="1">
                <a:latin typeface="+mj-lt"/>
              </a:rPr>
              <a:t>Askin</a:t>
            </a:r>
            <a:r>
              <a:rPr lang="en-US" sz="2400" dirty="0">
                <a:latin typeface="+mj-lt"/>
              </a:rPr>
              <a:t>, Classified Senate Secretary</a:t>
            </a:r>
            <a:br>
              <a:rPr lang="en-US" sz="2400" dirty="0">
                <a:latin typeface="+mj-lt"/>
              </a:rPr>
            </a:br>
            <a:r>
              <a:rPr lang="en-US" sz="2400" dirty="0" err="1">
                <a:latin typeface="+mj-lt"/>
              </a:rPr>
              <a:t>Rocío</a:t>
            </a:r>
            <a:r>
              <a:rPr lang="en-US" sz="2400" dirty="0">
                <a:latin typeface="+mj-lt"/>
              </a:rPr>
              <a:t> Hernández, Counseling Faculty/Coordinator </a:t>
            </a:r>
            <a:r>
              <a:rPr lang="en-US" sz="2400" dirty="0" err="1">
                <a:latin typeface="+mj-lt"/>
              </a:rPr>
              <a:t>CalWORKS</a:t>
            </a:r>
            <a:br>
              <a:rPr lang="en-US" sz="2400" dirty="0">
                <a:latin typeface="+mj-lt"/>
              </a:rPr>
            </a:br>
            <a:r>
              <a:rPr lang="en-US" sz="2400" dirty="0">
                <a:latin typeface="+mj-lt"/>
              </a:rPr>
              <a:t>Deanna Hall, Child Development Faculty</a:t>
            </a:r>
            <a:br>
              <a:rPr lang="en-US" sz="2400" dirty="0">
                <a:latin typeface="+mj-lt"/>
              </a:rPr>
            </a:br>
            <a:r>
              <a:rPr lang="en-US" sz="2400" dirty="0">
                <a:latin typeface="+mj-lt"/>
              </a:rPr>
              <a:t>Lisa Smith, Bursar</a:t>
            </a:r>
            <a:br>
              <a:rPr lang="en-US" sz="2400" dirty="0">
                <a:latin typeface="+mj-lt"/>
              </a:rPr>
            </a:br>
            <a:r>
              <a:rPr lang="en-US" sz="2400" dirty="0">
                <a:latin typeface="+mj-lt"/>
              </a:rPr>
              <a:t>Alina Zarate, ASVC Vice President</a:t>
            </a:r>
            <a:br>
              <a:rPr lang="en-US" sz="2400" dirty="0">
                <a:latin typeface="+mj-lt"/>
              </a:rPr>
            </a:br>
            <a:r>
              <a:rPr lang="en-US" sz="2400" dirty="0">
                <a:latin typeface="+mj-lt"/>
              </a:rPr>
              <a:t>Tony </a:t>
            </a:r>
            <a:r>
              <a:rPr lang="en-US" sz="2400" dirty="0" err="1">
                <a:latin typeface="+mj-lt"/>
              </a:rPr>
              <a:t>Magaña</a:t>
            </a:r>
            <a:r>
              <a:rPr lang="en-US" sz="2400" dirty="0">
                <a:latin typeface="+mj-lt"/>
              </a:rPr>
              <a:t>, ASVC President</a:t>
            </a:r>
            <a:br>
              <a:rPr lang="en-US" sz="2400" dirty="0">
                <a:latin typeface="+mj-lt"/>
              </a:rPr>
            </a:br>
            <a:r>
              <a:rPr lang="en-US" sz="2400" dirty="0">
                <a:latin typeface="+mj-lt"/>
              </a:rPr>
              <a:t>David Carlander, English Faculty</a:t>
            </a:r>
            <a:br>
              <a:rPr lang="en-US" sz="2400" dirty="0">
                <a:latin typeface="+mj-lt"/>
              </a:rPr>
            </a:br>
            <a:r>
              <a:rPr lang="en-US" sz="2400" dirty="0">
                <a:latin typeface="+mj-lt"/>
              </a:rPr>
              <a:t>Matthew Moore, Instructional Designer (DE3)</a:t>
            </a:r>
            <a:br>
              <a:rPr lang="en-US" sz="2400" dirty="0">
                <a:latin typeface="+mj-lt"/>
              </a:rPr>
            </a:br>
            <a:r>
              <a:rPr lang="en-US" sz="2400" dirty="0">
                <a:latin typeface="+mj-lt"/>
              </a:rPr>
              <a:t>James Walker, Athletic Director</a:t>
            </a:r>
            <a:br>
              <a:rPr lang="en-US" dirty="0"/>
            </a:br>
            <a:endParaRPr lang="en-US" dirty="0"/>
          </a:p>
        </p:txBody>
      </p:sp>
    </p:spTree>
    <p:extLst>
      <p:ext uri="{BB962C8B-B14F-4D97-AF65-F5344CB8AC3E}">
        <p14:creationId xmlns:p14="http://schemas.microsoft.com/office/powerpoint/2010/main" val="130143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7">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B5F94-FA96-4715-97F1-7950B9668D8E}"/>
              </a:ext>
            </a:extLst>
          </p:cNvPr>
          <p:cNvSpPr>
            <a:spLocks noGrp="1"/>
          </p:cNvSpPr>
          <p:nvPr>
            <p:ph type="title"/>
          </p:nvPr>
        </p:nvSpPr>
        <p:spPr>
          <a:xfrm>
            <a:off x="5144679" y="634946"/>
            <a:ext cx="6405063" cy="1450757"/>
          </a:xfrm>
        </p:spPr>
        <p:txBody>
          <a:bodyPr>
            <a:normAutofit/>
          </a:bodyPr>
          <a:lstStyle/>
          <a:p>
            <a:r>
              <a:rPr lang="en-US" sz="4600" dirty="0"/>
              <a:t>Timeline</a:t>
            </a:r>
            <a:r>
              <a:rPr lang="en-US" dirty="0"/>
              <a:t> for Workgroup</a:t>
            </a:r>
          </a:p>
        </p:txBody>
      </p:sp>
      <p:pic>
        <p:nvPicPr>
          <p:cNvPr id="4" name="Picture 3" descr="Logo&#10;&#10;Description automatically generated">
            <a:extLst>
              <a:ext uri="{FF2B5EF4-FFF2-40B4-BE49-F238E27FC236}">
                <a16:creationId xmlns:a16="http://schemas.microsoft.com/office/drawing/2014/main" id="{6B84A674-4AB3-4EC5-8C34-6A889AA14B26}"/>
              </a:ext>
            </a:extLst>
          </p:cNvPr>
          <p:cNvPicPr>
            <a:picLocks noChangeAspect="1"/>
          </p:cNvPicPr>
          <p:nvPr/>
        </p:nvPicPr>
        <p:blipFill>
          <a:blip r:embed="rId2"/>
          <a:stretch>
            <a:fillRect/>
          </a:stretch>
        </p:blipFill>
        <p:spPr>
          <a:xfrm>
            <a:off x="524933" y="1224306"/>
            <a:ext cx="3227832" cy="1387968"/>
          </a:xfrm>
          <a:prstGeom prst="rect">
            <a:avLst/>
          </a:prstGeom>
        </p:spPr>
      </p:pic>
      <p:cxnSp>
        <p:nvCxnSpPr>
          <p:cNvPr id="32" name="Straight Connector 19">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47972E99-99AE-4946-8B69-333603E50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3" y="3340334"/>
            <a:ext cx="3227832" cy="1565498"/>
          </a:xfrm>
          <a:prstGeom prst="rect">
            <a:avLst/>
          </a:prstGeom>
        </p:spPr>
      </p:pic>
      <p:sp>
        <p:nvSpPr>
          <p:cNvPr id="33" name="Rectangle 21">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23">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1" name="Content Placeholder 2">
            <a:extLst>
              <a:ext uri="{FF2B5EF4-FFF2-40B4-BE49-F238E27FC236}">
                <a16:creationId xmlns:a16="http://schemas.microsoft.com/office/drawing/2014/main" id="{18906A42-2A91-42EE-B346-487A81080BAA}"/>
              </a:ext>
            </a:extLst>
          </p:cNvPr>
          <p:cNvGraphicFramePr/>
          <p:nvPr>
            <p:extLst>
              <p:ext uri="{D42A27DB-BD31-4B8C-83A1-F6EECF244321}">
                <p14:modId xmlns:p14="http://schemas.microsoft.com/office/powerpoint/2010/main" val="2516467505"/>
              </p:ext>
            </p:extLst>
          </p:nvPr>
        </p:nvGraphicFramePr>
        <p:xfrm>
          <a:off x="4461933" y="1608222"/>
          <a:ext cx="7528076" cy="4268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363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3">
            <a:extLst>
              <a:ext uri="{FF2B5EF4-FFF2-40B4-BE49-F238E27FC236}">
                <a16:creationId xmlns:a16="http://schemas.microsoft.com/office/drawing/2014/main" id="{F207E69B-0F6F-4D15-A988-616519F6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15">
            <a:extLst>
              <a:ext uri="{FF2B5EF4-FFF2-40B4-BE49-F238E27FC236}">
                <a16:creationId xmlns:a16="http://schemas.microsoft.com/office/drawing/2014/main" id="{24113C24-A97F-448E-BE2B-73E74A61D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6B5F94-FA96-4715-97F1-7950B9668D8E}"/>
              </a:ext>
            </a:extLst>
          </p:cNvPr>
          <p:cNvSpPr>
            <a:spLocks noGrp="1"/>
          </p:cNvSpPr>
          <p:nvPr>
            <p:ph type="title"/>
          </p:nvPr>
        </p:nvSpPr>
        <p:spPr>
          <a:xfrm>
            <a:off x="1097280" y="516835"/>
            <a:ext cx="5977937" cy="1666501"/>
          </a:xfrm>
        </p:spPr>
        <p:txBody>
          <a:bodyPr>
            <a:normAutofit/>
          </a:bodyPr>
          <a:lstStyle/>
          <a:p>
            <a:pPr algn="ctr"/>
            <a:r>
              <a:rPr lang="en-US" sz="4600" dirty="0">
                <a:solidFill>
                  <a:schemeClr val="tx1"/>
                </a:solidFill>
              </a:rPr>
              <a:t>ACCJC Requirements</a:t>
            </a:r>
          </a:p>
        </p:txBody>
      </p:sp>
      <p:sp>
        <p:nvSpPr>
          <p:cNvPr id="34" name="Rectangle 17">
            <a:extLst>
              <a:ext uri="{FF2B5EF4-FFF2-40B4-BE49-F238E27FC236}">
                <a16:creationId xmlns:a16="http://schemas.microsoft.com/office/drawing/2014/main" id="{D0EA43E2-C9E1-4415-824D-FC15F7E61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Logo, company name&#10;&#10;Description automatically generated">
            <a:extLst>
              <a:ext uri="{FF2B5EF4-FFF2-40B4-BE49-F238E27FC236}">
                <a16:creationId xmlns:a16="http://schemas.microsoft.com/office/drawing/2014/main" id="{2200B601-3D63-491D-BE9D-1D54AA232072}"/>
              </a:ext>
            </a:extLst>
          </p:cNvPr>
          <p:cNvPicPr>
            <a:picLocks noChangeAspect="1"/>
          </p:cNvPicPr>
          <p:nvPr/>
        </p:nvPicPr>
        <p:blipFill>
          <a:blip r:embed="rId2"/>
          <a:stretch>
            <a:fillRect/>
          </a:stretch>
        </p:blipFill>
        <p:spPr>
          <a:xfrm>
            <a:off x="8251982" y="1194450"/>
            <a:ext cx="3227832" cy="1565499"/>
          </a:xfrm>
          <a:prstGeom prst="rect">
            <a:avLst/>
          </a:prstGeom>
        </p:spPr>
      </p:pic>
      <p:pic>
        <p:nvPicPr>
          <p:cNvPr id="4" name="Picture 3" descr="Logo&#10;&#10;Description automatically generated">
            <a:extLst>
              <a:ext uri="{FF2B5EF4-FFF2-40B4-BE49-F238E27FC236}">
                <a16:creationId xmlns:a16="http://schemas.microsoft.com/office/drawing/2014/main" id="{6B84A674-4AB3-4EC5-8C34-6A889AA14B26}"/>
              </a:ext>
            </a:extLst>
          </p:cNvPr>
          <p:cNvPicPr>
            <a:picLocks noChangeAspect="1"/>
          </p:cNvPicPr>
          <p:nvPr/>
        </p:nvPicPr>
        <p:blipFill>
          <a:blip r:embed="rId3"/>
          <a:stretch>
            <a:fillRect/>
          </a:stretch>
        </p:blipFill>
        <p:spPr>
          <a:xfrm>
            <a:off x="8239318" y="4167127"/>
            <a:ext cx="3306917" cy="1421974"/>
          </a:xfrm>
          <a:prstGeom prst="rect">
            <a:avLst/>
          </a:prstGeom>
        </p:spPr>
      </p:pic>
      <p:graphicFrame>
        <p:nvGraphicFramePr>
          <p:cNvPr id="9" name="Content Placeholder 2">
            <a:extLst>
              <a:ext uri="{FF2B5EF4-FFF2-40B4-BE49-F238E27FC236}">
                <a16:creationId xmlns:a16="http://schemas.microsoft.com/office/drawing/2014/main" id="{D1488E9D-6F3F-4C53-A09A-53C961861478}"/>
              </a:ext>
            </a:extLst>
          </p:cNvPr>
          <p:cNvGraphicFramePr>
            <a:graphicFrameLocks noGrp="1"/>
          </p:cNvGraphicFramePr>
          <p:nvPr>
            <p:ph idx="1"/>
            <p:extLst>
              <p:ext uri="{D42A27DB-BD31-4B8C-83A1-F6EECF244321}">
                <p14:modId xmlns:p14="http://schemas.microsoft.com/office/powerpoint/2010/main" val="3923200976"/>
              </p:ext>
            </p:extLst>
          </p:nvPr>
        </p:nvGraphicFramePr>
        <p:xfrm>
          <a:off x="1097279" y="2236304"/>
          <a:ext cx="5977938" cy="365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187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5F94-FA96-4715-97F1-7950B9668D8E}"/>
              </a:ext>
            </a:extLst>
          </p:cNvPr>
          <p:cNvSpPr>
            <a:spLocks noGrp="1"/>
          </p:cNvSpPr>
          <p:nvPr>
            <p:ph type="title"/>
          </p:nvPr>
        </p:nvSpPr>
        <p:spPr>
          <a:xfrm>
            <a:off x="1097280" y="286603"/>
            <a:ext cx="10058400" cy="1450757"/>
          </a:xfrm>
        </p:spPr>
        <p:txBody>
          <a:bodyPr>
            <a:normAutofit/>
          </a:bodyPr>
          <a:lstStyle/>
          <a:p>
            <a:r>
              <a:rPr lang="en-US"/>
              <a:t>Feedback Received</a:t>
            </a:r>
          </a:p>
        </p:txBody>
      </p:sp>
      <p:sp>
        <p:nvSpPr>
          <p:cNvPr id="3" name="Content Placeholder 2">
            <a:extLst>
              <a:ext uri="{FF2B5EF4-FFF2-40B4-BE49-F238E27FC236}">
                <a16:creationId xmlns:a16="http://schemas.microsoft.com/office/drawing/2014/main" id="{057D64E9-D822-41F9-BE28-2F874B2443FB}"/>
              </a:ext>
            </a:extLst>
          </p:cNvPr>
          <p:cNvSpPr>
            <a:spLocks noGrp="1"/>
          </p:cNvSpPr>
          <p:nvPr>
            <p:ph idx="1"/>
          </p:nvPr>
        </p:nvSpPr>
        <p:spPr>
          <a:xfrm>
            <a:off x="923731" y="1845734"/>
            <a:ext cx="10231949" cy="4023360"/>
          </a:xfrm>
        </p:spPr>
        <p:txBody>
          <a:bodyPr>
            <a:normAutofit fontScale="92500" lnSpcReduction="10000"/>
          </a:bodyPr>
          <a:lstStyle/>
          <a:p>
            <a:pPr marL="0" marR="0" indent="0" algn="ctr">
              <a:spcBef>
                <a:spcPts val="0"/>
              </a:spcBef>
              <a:spcAft>
                <a:spcPts val="600"/>
              </a:spcAft>
              <a:buNone/>
            </a:pPr>
            <a:r>
              <a:rPr lang="en-US" sz="2800" dirty="0">
                <a:latin typeface="+mj-lt"/>
                <a:ea typeface="Times New Roman" panose="02020603050405020304" pitchFamily="18" charset="0"/>
                <a:cs typeface="Calibri" panose="020F0502020204030204" pitchFamily="34" charset="0"/>
              </a:rPr>
              <a:t>Great feedback from Academic Senate, Classified Senate and Associated Students</a:t>
            </a:r>
          </a:p>
          <a:p>
            <a:pPr marL="0" marR="0" indent="0">
              <a:spcBef>
                <a:spcPts val="0"/>
              </a:spcBef>
              <a:spcAft>
                <a:spcPts val="600"/>
              </a:spcAft>
              <a:buNone/>
            </a:pPr>
            <a:endParaRPr lang="en-US" sz="2800" dirty="0">
              <a:latin typeface="+mj-lt"/>
              <a:ea typeface="Times New Roman" panose="02020603050405020304" pitchFamily="18" charset="0"/>
              <a:cs typeface="Calibri" panose="020F0502020204030204" pitchFamily="34" charset="0"/>
            </a:endParaRPr>
          </a:p>
          <a:p>
            <a:pPr marL="0" indent="0">
              <a:spcBef>
                <a:spcPts val="0"/>
              </a:spcBef>
              <a:spcAft>
                <a:spcPts val="600"/>
              </a:spcAft>
              <a:buNone/>
            </a:pPr>
            <a:r>
              <a:rPr lang="en-US" sz="2800" dirty="0">
                <a:latin typeface="+mj-lt"/>
                <a:ea typeface="Times New Roman" panose="02020603050405020304" pitchFamily="18" charset="0"/>
                <a:cs typeface="Calibri" panose="020F0502020204030204" pitchFamily="34" charset="0"/>
              </a:rPr>
              <a:t>Main Points</a:t>
            </a:r>
          </a:p>
          <a:p>
            <a:pPr>
              <a:spcBef>
                <a:spcPts val="0"/>
              </a:spcBef>
              <a:spcAft>
                <a:spcPts val="600"/>
              </a:spcAft>
              <a:buFont typeface="Arial" panose="020B0604020202020204" pitchFamily="34" charset="0"/>
              <a:buChar char="•"/>
            </a:pPr>
            <a:r>
              <a:rPr lang="en-US" sz="2800" dirty="0">
                <a:latin typeface="+mj-lt"/>
                <a:ea typeface="Times New Roman" panose="02020603050405020304" pitchFamily="18" charset="0"/>
                <a:cs typeface="Calibri" panose="020F0502020204030204" pitchFamily="34" charset="0"/>
              </a:rPr>
              <a:t>Should we use the word anti-racist</a:t>
            </a:r>
          </a:p>
          <a:p>
            <a:pPr>
              <a:spcBef>
                <a:spcPts val="0"/>
              </a:spcBef>
              <a:spcAft>
                <a:spcPts val="600"/>
              </a:spcAft>
              <a:buFont typeface="Arial" panose="020B0604020202020204" pitchFamily="34" charset="0"/>
              <a:buChar char="•"/>
            </a:pPr>
            <a:r>
              <a:rPr lang="en-US" sz="2800" dirty="0">
                <a:latin typeface="+mj-lt"/>
                <a:ea typeface="Times New Roman" panose="02020603050405020304" pitchFamily="18" charset="0"/>
                <a:cs typeface="Calibri" panose="020F0502020204030204" pitchFamily="34" charset="0"/>
              </a:rPr>
              <a:t>Certificate vs Certificates</a:t>
            </a:r>
          </a:p>
          <a:p>
            <a:pPr>
              <a:spcBef>
                <a:spcPts val="0"/>
              </a:spcBef>
              <a:spcAft>
                <a:spcPts val="600"/>
              </a:spcAft>
              <a:buFont typeface="Arial" panose="020B0604020202020204" pitchFamily="34" charset="0"/>
              <a:buChar char="•"/>
            </a:pPr>
            <a:r>
              <a:rPr lang="en-US" sz="2800" dirty="0">
                <a:latin typeface="+mj-lt"/>
                <a:ea typeface="Times New Roman" panose="02020603050405020304" pitchFamily="18" charset="0"/>
                <a:cs typeface="Calibri" panose="020F0502020204030204" pitchFamily="34" charset="0"/>
              </a:rPr>
              <a:t>Original draft, VC takes too much credit for transformation of students’ lives</a:t>
            </a:r>
          </a:p>
          <a:p>
            <a:pPr>
              <a:spcBef>
                <a:spcPts val="0"/>
              </a:spcBef>
              <a:spcAft>
                <a:spcPts val="600"/>
              </a:spcAft>
              <a:buFont typeface="Arial" panose="020B0604020202020204" pitchFamily="34" charset="0"/>
              <a:buChar char="•"/>
            </a:pPr>
            <a:r>
              <a:rPr lang="en-US" sz="2800" dirty="0">
                <a:latin typeface="+mj-lt"/>
                <a:ea typeface="Times New Roman" panose="02020603050405020304" pitchFamily="18" charset="0"/>
                <a:cs typeface="Calibri" panose="020F0502020204030204" pitchFamily="34" charset="0"/>
              </a:rPr>
              <a:t>Use of buzz-words</a:t>
            </a:r>
            <a:br>
              <a:rPr lang="en-US" sz="1900" dirty="0">
                <a:latin typeface="+mj-lt"/>
                <a:ea typeface="Times New Roman" panose="02020603050405020304" pitchFamily="18" charset="0"/>
                <a:cs typeface="Calibri" panose="020F0502020204030204" pitchFamily="34" charset="0"/>
              </a:rPr>
            </a:br>
            <a:endParaRPr lang="en-US" sz="1900" dirty="0">
              <a:latin typeface="+mj-lt"/>
              <a:ea typeface="Times New Roman" panose="02020603050405020304" pitchFamily="18" charset="0"/>
              <a:cs typeface="Calibri" panose="020F0502020204030204" pitchFamily="34" charset="0"/>
            </a:endParaRPr>
          </a:p>
          <a:p>
            <a:pPr marL="0" marR="0">
              <a:spcBef>
                <a:spcPts val="0"/>
              </a:spcBef>
              <a:spcAft>
                <a:spcPts val="600"/>
              </a:spcAft>
            </a:pPr>
            <a:endParaRPr lang="en-US" sz="1900" dirty="0">
              <a:effectLst/>
              <a:latin typeface="Century Gothic" panose="020B0502020202020204" pitchFamily="34" charset="0"/>
              <a:ea typeface="Calibri" panose="020F0502020204030204" pitchFamily="34" charset="0"/>
              <a:cs typeface="Calibri" panose="020F0502020204030204" pitchFamily="34" charset="0"/>
            </a:endParaRPr>
          </a:p>
          <a:p>
            <a:pPr marL="0" marR="0">
              <a:spcBef>
                <a:spcPts val="0"/>
              </a:spcBef>
              <a:spcAft>
                <a:spcPts val="600"/>
              </a:spcAft>
            </a:pPr>
            <a:r>
              <a:rPr lang="en-US" sz="1900"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endParaRPr>
          </a:p>
          <a:p>
            <a:pPr marL="0" indent="0">
              <a:spcBef>
                <a:spcPts val="0"/>
              </a:spcBef>
              <a:spcAft>
                <a:spcPts val="600"/>
              </a:spcAft>
              <a:buNone/>
            </a:pPr>
            <a:endParaRPr lang="en-US" sz="1900" dirty="0">
              <a:effectLst/>
              <a:latin typeface="Century Gothic" panose="020B0502020202020204" pitchFamily="34" charset="0"/>
              <a:ea typeface="Times New Roman" panose="02020603050405020304" pitchFamily="18" charset="0"/>
              <a:cs typeface="Calibri" panose="020F0502020204030204" pitchFamily="34" charset="0"/>
            </a:endParaRPr>
          </a:p>
          <a:p>
            <a:pPr marL="0" marR="0" indent="0">
              <a:spcBef>
                <a:spcPts val="0"/>
              </a:spcBef>
              <a:spcAft>
                <a:spcPts val="600"/>
              </a:spcAft>
              <a:buNone/>
            </a:pPr>
            <a:endParaRPr lang="en-US" sz="1900" dirty="0"/>
          </a:p>
        </p:txBody>
      </p:sp>
    </p:spTree>
    <p:extLst>
      <p:ext uri="{BB962C8B-B14F-4D97-AF65-F5344CB8AC3E}">
        <p14:creationId xmlns:p14="http://schemas.microsoft.com/office/powerpoint/2010/main" val="175708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5F94-FA96-4715-97F1-7950B9668D8E}"/>
              </a:ext>
            </a:extLst>
          </p:cNvPr>
          <p:cNvSpPr>
            <a:spLocks noGrp="1"/>
          </p:cNvSpPr>
          <p:nvPr>
            <p:ph type="title" idx="4294967295"/>
          </p:nvPr>
        </p:nvSpPr>
        <p:spPr>
          <a:xfrm>
            <a:off x="2489074" y="293753"/>
            <a:ext cx="7046912" cy="1450975"/>
          </a:xfrm>
        </p:spPr>
        <p:txBody>
          <a:bodyPr>
            <a:normAutofit/>
          </a:bodyPr>
          <a:lstStyle/>
          <a:p>
            <a:r>
              <a:rPr lang="en-US" dirty="0"/>
              <a:t>Workgroup Draft Statement</a:t>
            </a:r>
          </a:p>
        </p:txBody>
      </p:sp>
      <p:sp>
        <p:nvSpPr>
          <p:cNvPr id="3" name="Content Placeholder 2">
            <a:extLst>
              <a:ext uri="{FF2B5EF4-FFF2-40B4-BE49-F238E27FC236}">
                <a16:creationId xmlns:a16="http://schemas.microsoft.com/office/drawing/2014/main" id="{057D64E9-D822-41F9-BE28-2F874B2443FB}"/>
              </a:ext>
            </a:extLst>
          </p:cNvPr>
          <p:cNvSpPr>
            <a:spLocks noGrp="1"/>
          </p:cNvSpPr>
          <p:nvPr>
            <p:ph idx="4294967295"/>
          </p:nvPr>
        </p:nvSpPr>
        <p:spPr>
          <a:xfrm>
            <a:off x="303213" y="1522204"/>
            <a:ext cx="11888787" cy="4248150"/>
          </a:xfrm>
        </p:spPr>
        <p:txBody>
          <a:bodyPr>
            <a:normAutofit fontScale="92500" lnSpcReduction="10000"/>
          </a:bodyPr>
          <a:lstStyle/>
          <a:p>
            <a:pPr marL="0" indent="0">
              <a:spcBef>
                <a:spcPts val="0"/>
              </a:spcBef>
              <a:spcAft>
                <a:spcPts val="600"/>
              </a:spcAft>
              <a:buNone/>
            </a:pPr>
            <a:endParaRPr lang="en-US" dirty="0">
              <a:effectLst/>
              <a:latin typeface="Century Gothic" panose="020B0502020202020204" pitchFamily="34" charset="0"/>
              <a:ea typeface="Times New Roman" panose="02020603050405020304" pitchFamily="18" charset="0"/>
              <a:cs typeface="Calibri" panose="020F0502020204030204" pitchFamily="34" charset="0"/>
            </a:endParaRPr>
          </a:p>
          <a:p>
            <a:pPr marL="0" indent="0">
              <a:lnSpc>
                <a:spcPct val="150000"/>
              </a:lnSpc>
              <a:spcBef>
                <a:spcPts val="0"/>
              </a:spcBef>
              <a:spcAft>
                <a:spcPts val="600"/>
              </a:spcAft>
              <a:buNone/>
            </a:pPr>
            <a:r>
              <a:rPr lang="en-US" sz="2800" dirty="0">
                <a:effectLst/>
                <a:latin typeface="+mj-lt"/>
                <a:ea typeface="Calibri" panose="020F0502020204030204" pitchFamily="34" charset="0"/>
              </a:rPr>
              <a:t>Ventura College is an open-access institution offering opportunities and skills to instill confidence for students to transform their own lives. Ventura College develops human potential by placing students at the center of their learning while supporting them in achieving their personal, academic, and career goals in an anti-racist, liberating, and inclusive environment. The college serves a highly diverse community by offering degrees, certificates, transfer and workforce preparation opportunities. </a:t>
            </a:r>
          </a:p>
          <a:p>
            <a:pPr marL="0" indent="0">
              <a:spcBef>
                <a:spcPts val="0"/>
              </a:spcBef>
              <a:spcAft>
                <a:spcPts val="600"/>
              </a:spcAft>
              <a:buNone/>
            </a:pPr>
            <a:r>
              <a:rPr lang="en-US" dirty="0">
                <a:effectLst/>
                <a:latin typeface="Century Gothic" panose="020B0502020202020204" pitchFamily="34" charset="0"/>
                <a:ea typeface="Times New Roman" panose="02020603050405020304" pitchFamily="18" charset="0"/>
                <a:cs typeface="Calibri" panose="020F0502020204030204" pitchFamily="34" charset="0"/>
              </a:rPr>
              <a:t> </a:t>
            </a:r>
            <a:endParaRPr lang="en-US" dirty="0">
              <a:effectLst/>
              <a:latin typeface="Century Gothic" panose="020B0502020202020204" pitchFamily="34" charset="0"/>
              <a:ea typeface="Times New Roman" panose="02020603050405020304" pitchFamily="18" charset="0"/>
            </a:endParaRPr>
          </a:p>
          <a:p>
            <a:pPr marL="0" marR="0" indent="0">
              <a:spcBef>
                <a:spcPts val="0"/>
              </a:spcBef>
              <a:spcAft>
                <a:spcPts val="600"/>
              </a:spcAft>
              <a:buNone/>
            </a:pPr>
            <a:endParaRPr lang="en-US" dirty="0"/>
          </a:p>
        </p:txBody>
      </p:sp>
      <p:pic>
        <p:nvPicPr>
          <p:cNvPr id="4" name="Picture 3">
            <a:extLst>
              <a:ext uri="{FF2B5EF4-FFF2-40B4-BE49-F238E27FC236}">
                <a16:creationId xmlns:a16="http://schemas.microsoft.com/office/drawing/2014/main" id="{6B84A674-4AB3-4EC5-8C34-6A889AA14B26}"/>
              </a:ext>
            </a:extLst>
          </p:cNvPr>
          <p:cNvPicPr>
            <a:picLocks noChangeAspect="1"/>
          </p:cNvPicPr>
          <p:nvPr/>
        </p:nvPicPr>
        <p:blipFill>
          <a:blip r:embed="rId2"/>
          <a:stretch>
            <a:fillRect/>
          </a:stretch>
        </p:blipFill>
        <p:spPr>
          <a:xfrm>
            <a:off x="105435" y="147198"/>
            <a:ext cx="2530548" cy="1088136"/>
          </a:xfrm>
          <a:prstGeom prst="rect">
            <a:avLst/>
          </a:prstGeom>
        </p:spPr>
      </p:pic>
      <p:pic>
        <p:nvPicPr>
          <p:cNvPr id="5" name="Picture 4">
            <a:extLst>
              <a:ext uri="{FF2B5EF4-FFF2-40B4-BE49-F238E27FC236}">
                <a16:creationId xmlns:a16="http://schemas.microsoft.com/office/drawing/2014/main" id="{64AE12EB-F0B0-4274-B9D9-F1045A1C73B3}"/>
              </a:ext>
            </a:extLst>
          </p:cNvPr>
          <p:cNvPicPr>
            <a:picLocks noChangeAspect="1"/>
          </p:cNvPicPr>
          <p:nvPr/>
        </p:nvPicPr>
        <p:blipFill>
          <a:blip r:embed="rId3"/>
          <a:stretch>
            <a:fillRect/>
          </a:stretch>
        </p:blipFill>
        <p:spPr>
          <a:xfrm>
            <a:off x="9389076" y="77040"/>
            <a:ext cx="2532888" cy="1228451"/>
          </a:xfrm>
          <a:prstGeom prst="rect">
            <a:avLst/>
          </a:prstGeom>
        </p:spPr>
      </p:pic>
    </p:spTree>
    <p:extLst>
      <p:ext uri="{BB962C8B-B14F-4D97-AF65-F5344CB8AC3E}">
        <p14:creationId xmlns:p14="http://schemas.microsoft.com/office/powerpoint/2010/main" val="194451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5F94-FA96-4715-97F1-7950B9668D8E}"/>
              </a:ext>
            </a:extLst>
          </p:cNvPr>
          <p:cNvSpPr>
            <a:spLocks noGrp="1"/>
          </p:cNvSpPr>
          <p:nvPr>
            <p:ph type="title"/>
          </p:nvPr>
        </p:nvSpPr>
        <p:spPr>
          <a:xfrm>
            <a:off x="1130531" y="394977"/>
            <a:ext cx="10058400" cy="1450757"/>
          </a:xfrm>
        </p:spPr>
        <p:txBody>
          <a:bodyPr>
            <a:normAutofit/>
          </a:bodyPr>
          <a:lstStyle/>
          <a:p>
            <a:r>
              <a:rPr lang="en-US" sz="4600" dirty="0"/>
              <a:t>Questions…</a:t>
            </a:r>
          </a:p>
        </p:txBody>
      </p:sp>
      <p:sp>
        <p:nvSpPr>
          <p:cNvPr id="3" name="Content Placeholder 2">
            <a:extLst>
              <a:ext uri="{FF2B5EF4-FFF2-40B4-BE49-F238E27FC236}">
                <a16:creationId xmlns:a16="http://schemas.microsoft.com/office/drawing/2014/main" id="{057D64E9-D822-41F9-BE28-2F874B2443FB}"/>
              </a:ext>
            </a:extLst>
          </p:cNvPr>
          <p:cNvSpPr>
            <a:spLocks noGrp="1"/>
          </p:cNvSpPr>
          <p:nvPr>
            <p:ph idx="1"/>
          </p:nvPr>
        </p:nvSpPr>
        <p:spPr>
          <a:xfrm>
            <a:off x="498764" y="1845734"/>
            <a:ext cx="11504814" cy="4023360"/>
          </a:xfrm>
        </p:spPr>
        <p:txBody>
          <a:bodyPr>
            <a:normAutofit/>
          </a:bodyPr>
          <a:lstStyle/>
          <a:p>
            <a:pPr marL="0" indent="0" algn="ctr">
              <a:lnSpc>
                <a:spcPct val="150000"/>
              </a:lnSpc>
              <a:spcBef>
                <a:spcPts val="0"/>
              </a:spcBef>
              <a:spcAft>
                <a:spcPts val="0"/>
              </a:spcAft>
              <a:buNone/>
            </a:pPr>
            <a:endParaRPr lang="en-US" sz="180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endParaRPr>
          </a:p>
          <a:p>
            <a:pPr marL="0" indent="0" algn="ctr">
              <a:lnSpc>
                <a:spcPct val="150000"/>
              </a:lnSpc>
              <a:spcBef>
                <a:spcPts val="0"/>
              </a:spcBef>
              <a:spcAft>
                <a:spcPts val="0"/>
              </a:spcAft>
              <a:buNone/>
            </a:pPr>
            <a:endParaRPr lang="en-US" sz="1800" dirty="0">
              <a:solidFill>
                <a:schemeClr val="tx1"/>
              </a:solidFill>
              <a:effectLst/>
              <a:latin typeface="Century Gothic" panose="020B0502020202020204" pitchFamily="34" charset="0"/>
              <a:ea typeface="Calibri" panose="020F0502020204030204" pitchFamily="34" charset="0"/>
            </a:endParaRPr>
          </a:p>
          <a:p>
            <a:pPr marL="0" indent="0" algn="ctr">
              <a:lnSpc>
                <a:spcPct val="150000"/>
              </a:lnSpc>
              <a:spcBef>
                <a:spcPts val="0"/>
              </a:spcBef>
              <a:spcAft>
                <a:spcPts val="0"/>
              </a:spcAft>
              <a:buNone/>
            </a:pPr>
            <a:endParaRPr lang="en-US" sz="1800" dirty="0">
              <a:solidFill>
                <a:schemeClr val="tx1"/>
              </a:solidFill>
              <a:latin typeface="Century Gothic" panose="020B0502020202020204" pitchFamily="34" charset="0"/>
              <a:ea typeface="Calibri" panose="020F0502020204030204" pitchFamily="34" charset="0"/>
            </a:endParaRPr>
          </a:p>
          <a:p>
            <a:pPr marL="0" indent="0" algn="ctr">
              <a:lnSpc>
                <a:spcPct val="150000"/>
              </a:lnSpc>
              <a:spcBef>
                <a:spcPts val="0"/>
              </a:spcBef>
              <a:spcAft>
                <a:spcPts val="0"/>
              </a:spcAft>
              <a:buNone/>
            </a:pPr>
            <a:r>
              <a:rPr lang="en-US" sz="2400" dirty="0">
                <a:solidFill>
                  <a:schemeClr val="tx1"/>
                </a:solidFill>
                <a:effectLst/>
                <a:latin typeface="Century Gothic" panose="020B0502020202020204" pitchFamily="34" charset="0"/>
                <a:ea typeface="Calibri" panose="020F0502020204030204" pitchFamily="34" charset="0"/>
              </a:rPr>
              <a:t>Thank you for allowing me the space to share the work of the group </a:t>
            </a:r>
          </a:p>
          <a:p>
            <a:pPr marL="0" marR="0" indent="0">
              <a:lnSpc>
                <a:spcPct val="150000"/>
              </a:lnSpc>
              <a:spcBef>
                <a:spcPts val="0"/>
              </a:spcBef>
              <a:spcAft>
                <a:spcPts val="0"/>
              </a:spcAft>
              <a:buNone/>
            </a:pPr>
            <a:endParaRPr lang="en-US" dirty="0"/>
          </a:p>
        </p:txBody>
      </p:sp>
      <p:pic>
        <p:nvPicPr>
          <p:cNvPr id="4" name="Picture 3">
            <a:extLst>
              <a:ext uri="{FF2B5EF4-FFF2-40B4-BE49-F238E27FC236}">
                <a16:creationId xmlns:a16="http://schemas.microsoft.com/office/drawing/2014/main" id="{6B84A674-4AB3-4EC5-8C34-6A889AA14B26}"/>
              </a:ext>
            </a:extLst>
          </p:cNvPr>
          <p:cNvPicPr>
            <a:picLocks noChangeAspect="1"/>
          </p:cNvPicPr>
          <p:nvPr/>
        </p:nvPicPr>
        <p:blipFill>
          <a:blip r:embed="rId2"/>
          <a:stretch>
            <a:fillRect/>
          </a:stretch>
        </p:blipFill>
        <p:spPr>
          <a:xfrm>
            <a:off x="160092" y="97716"/>
            <a:ext cx="2533345" cy="1087953"/>
          </a:xfrm>
          <a:prstGeom prst="rect">
            <a:avLst/>
          </a:prstGeom>
        </p:spPr>
      </p:pic>
      <p:pic>
        <p:nvPicPr>
          <p:cNvPr id="5" name="Picture 4">
            <a:extLst>
              <a:ext uri="{FF2B5EF4-FFF2-40B4-BE49-F238E27FC236}">
                <a16:creationId xmlns:a16="http://schemas.microsoft.com/office/drawing/2014/main" id="{B0A20260-6FD2-4035-9592-D26EBE32C51B}"/>
              </a:ext>
            </a:extLst>
          </p:cNvPr>
          <p:cNvPicPr>
            <a:picLocks noChangeAspect="1"/>
          </p:cNvPicPr>
          <p:nvPr/>
        </p:nvPicPr>
        <p:blipFill>
          <a:blip r:embed="rId3"/>
          <a:stretch>
            <a:fillRect/>
          </a:stretch>
        </p:blipFill>
        <p:spPr>
          <a:xfrm>
            <a:off x="9389076" y="77040"/>
            <a:ext cx="2532888" cy="1228451"/>
          </a:xfrm>
          <a:prstGeom prst="rect">
            <a:avLst/>
          </a:prstGeom>
        </p:spPr>
      </p:pic>
    </p:spTree>
    <p:extLst>
      <p:ext uri="{BB962C8B-B14F-4D97-AF65-F5344CB8AC3E}">
        <p14:creationId xmlns:p14="http://schemas.microsoft.com/office/powerpoint/2010/main" val="2034681428"/>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9015"/>
      </a:accent1>
      <a:accent2>
        <a:srgbClr val="FF9015"/>
      </a:accent2>
      <a:accent3>
        <a:srgbClr val="FF9015"/>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899cab9-a34a-40dc-adf4-fda2687ccfda" xsi:nil="true"/>
    <_ip_UnifiedCompliancePolicyProperties xmlns="http://schemas.microsoft.com/sharepoint/v3" xsi:nil="true"/>
    <lcf76f155ced4ddcb4097134ff3c332f xmlns="366ec1dc-63b3-4a12-9f49-b7192a4536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E208F0-01DC-4E58-89E6-C42890809BA8}"/>
</file>

<file path=customXml/itemProps2.xml><?xml version="1.0" encoding="utf-8"?>
<ds:datastoreItem xmlns:ds="http://schemas.openxmlformats.org/officeDocument/2006/customXml" ds:itemID="{805459A9-F950-4D8E-8501-5CF766F0E722}"/>
</file>

<file path=customXml/itemProps3.xml><?xml version="1.0" encoding="utf-8"?>
<ds:datastoreItem xmlns:ds="http://schemas.openxmlformats.org/officeDocument/2006/customXml" ds:itemID="{748C4C96-5E39-4E99-8644-B540BAAD30CB}"/>
</file>

<file path=docProps/app.xml><?xml version="1.0" encoding="utf-8"?>
<Properties xmlns="http://schemas.openxmlformats.org/officeDocument/2006/extended-properties" xmlns:vt="http://schemas.openxmlformats.org/officeDocument/2006/docPropsVTypes">
  <Template>TM02900769[[fn=Retrospect]]</Template>
  <TotalTime>358</TotalTime>
  <Words>381</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Gothic</vt:lpstr>
      <vt:lpstr>Garamond</vt:lpstr>
      <vt:lpstr>Retrospect</vt:lpstr>
      <vt:lpstr>Captain’s Chat: Mission Statement</vt:lpstr>
      <vt:lpstr>Thank you</vt:lpstr>
      <vt:lpstr>Timeline for Workgroup</vt:lpstr>
      <vt:lpstr>ACCJC Requirements</vt:lpstr>
      <vt:lpstr>Feedback Received</vt:lpstr>
      <vt:lpstr>Workgroup Draft Statement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Captain’s Chat: Mission Statement</dc:title>
  <dc:creator>Jesus Vega</dc:creator>
  <cp:lastModifiedBy>Jesus Vega</cp:lastModifiedBy>
  <cp:revision>1</cp:revision>
  <cp:lastPrinted>2021-10-19T20:57:43Z</cp:lastPrinted>
  <dcterms:created xsi:type="dcterms:W3CDTF">2021-10-19T18:22:24Z</dcterms:created>
  <dcterms:modified xsi:type="dcterms:W3CDTF">2022-02-04T19:33:34Z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ies>
</file>