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0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7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2456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52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6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20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2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3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7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8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0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2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0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6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1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7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0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9484A95-40A4-42A0-B880-0D44D57DFDEC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A8BF19A-6848-496C-BC10-F0F046B94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9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C46625F-B946-465E-92B2-DEAAFA542A1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21225" y="245661"/>
            <a:ext cx="10440536" cy="60050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597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7558-FD14-4C18-81EB-B93049E15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Supporting equity and workforce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C0C1D-CC2C-478D-849B-B1D14073A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0310"/>
            <a:ext cx="11327642" cy="511108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2800" cap="none" dirty="0"/>
              <a:t>Students earn course credits, degrees, certificates more quickly – especially for non-traditional learners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800" cap="none" dirty="0">
                <a:solidFill>
                  <a:schemeClr val="accent5">
                    <a:lumMod val="75000"/>
                  </a:schemeClr>
                </a:solidFill>
              </a:rPr>
              <a:t>Connects adult learners to college by respecting the learning they’ve already done in their work experience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800" cap="none" dirty="0"/>
              <a:t>Can support unemployed &amp; underemployed affected by the pandemic recession, particularly those of color, in reskilling and upskilling to attain better-paying jobs.</a:t>
            </a:r>
          </a:p>
          <a:p>
            <a:pPr marL="0" lvl="0" indent="0">
              <a:buNone/>
            </a:pPr>
            <a:endParaRPr lang="en-US" sz="2800" cap="none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6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7558-FD14-4C18-81EB-B93049E15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OTHER 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C0C1D-CC2C-478D-849B-B1D14073A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0907"/>
            <a:ext cx="11327642" cy="49404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cap="none" dirty="0"/>
              <a:t>Increases degree attainment &amp; helps meet workforce needs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800" cap="none" dirty="0">
                <a:solidFill>
                  <a:schemeClr val="accent5">
                    <a:lumMod val="75000"/>
                  </a:schemeClr>
                </a:solidFill>
              </a:rPr>
              <a:t>CPL credits are </a:t>
            </a:r>
            <a:r>
              <a:rPr lang="en-US" sz="2800" cap="none" dirty="0" err="1">
                <a:solidFill>
                  <a:schemeClr val="accent5">
                    <a:lumMod val="75000"/>
                  </a:schemeClr>
                </a:solidFill>
              </a:rPr>
              <a:t>transcripted</a:t>
            </a:r>
            <a:r>
              <a:rPr lang="en-US" sz="2800" cap="none" dirty="0">
                <a:solidFill>
                  <a:schemeClr val="accent5">
                    <a:lumMod val="75000"/>
                  </a:schemeClr>
                </a:solidFill>
              </a:rPr>
              <a:t> and noted as earned through CPL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800" cap="none" dirty="0"/>
              <a:t>Will need to create a list of courses NOT available for CPL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800" cap="none" dirty="0">
                <a:solidFill>
                  <a:schemeClr val="accent5">
                    <a:lumMod val="75000"/>
                  </a:schemeClr>
                </a:solidFill>
              </a:rPr>
              <a:t>Will require faculty assistance in creating assessment rubrics and evaluating assessments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2800" cap="none" dirty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2800" cap="none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427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FDA026AB2DB542905F926AD8BC6548" ma:contentTypeVersion="15" ma:contentTypeDescription="Create a new document." ma:contentTypeScope="" ma:versionID="6daa0168db153a172de7c24ea2ade477">
  <xsd:schema xmlns:xsd="http://www.w3.org/2001/XMLSchema" xmlns:xs="http://www.w3.org/2001/XMLSchema" xmlns:p="http://schemas.microsoft.com/office/2006/metadata/properties" xmlns:ns1="http://schemas.microsoft.com/sharepoint/v3" xmlns:ns3="8c06b0ec-3bd6-4c66-9a5c-3e03a6def89d" xmlns:ns4="9a28fb0d-e7a0-42dd-bee8-44e633852c06" targetNamespace="http://schemas.microsoft.com/office/2006/metadata/properties" ma:root="true" ma:fieldsID="d9b64cf3e0e22b6b01bd70e6b9c5350a" ns1:_="" ns3:_="" ns4:_="">
    <xsd:import namespace="http://schemas.microsoft.com/sharepoint/v3"/>
    <xsd:import namespace="8c06b0ec-3bd6-4c66-9a5c-3e03a6def89d"/>
    <xsd:import namespace="9a28fb0d-e7a0-42dd-bee8-44e633852c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06b0ec-3bd6-4c66-9a5c-3e03a6def8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8fb0d-e7a0-42dd-bee8-44e633852c0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3A2A9B-F1E7-40AA-B29E-D93CB068D682}">
  <ds:schemaRefs>
    <ds:schemaRef ds:uri="http://schemas.microsoft.com/office/2006/documentManagement/types"/>
    <ds:schemaRef ds:uri="9a28fb0d-e7a0-42dd-bee8-44e633852c06"/>
    <ds:schemaRef ds:uri="http://purl.org/dc/elements/1.1/"/>
    <ds:schemaRef ds:uri="http://schemas.microsoft.com/sharepoint/v3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8c06b0ec-3bd6-4c66-9a5c-3e03a6def89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594013E-D75C-4EFB-B70B-0F2457199E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FFD16A-176A-4B21-8438-8A0F5C89DB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c06b0ec-3bd6-4c66-9a5c-3e03a6def89d"/>
    <ds:schemaRef ds:uri="9a28fb0d-e7a0-42dd-bee8-44e633852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21</TotalTime>
  <Words>105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Tw Cen MT</vt:lpstr>
      <vt:lpstr>Wingdings</vt:lpstr>
      <vt:lpstr>Droplet</vt:lpstr>
      <vt:lpstr>PowerPoint Presentation</vt:lpstr>
      <vt:lpstr>Supporting equity and workforce needs</vt:lpstr>
      <vt:lpstr>OTHER Key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Newcomb</dc:creator>
  <cp:lastModifiedBy>Debbie Newcomb</cp:lastModifiedBy>
  <cp:revision>3</cp:revision>
  <dcterms:created xsi:type="dcterms:W3CDTF">2021-03-23T05:39:45Z</dcterms:created>
  <dcterms:modified xsi:type="dcterms:W3CDTF">2021-03-23T06:03:05Z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0x010100BBFDA026AB2DB542905F926AD8BC6548</vt:lpwstr>
  </property>
</Properties>
</file>