
<file path=[Content_Types].xml><?xml version="1.0" encoding="utf-8"?>
<Types xmlns="http://schemas.openxmlformats.org/package/2006/content-types">
  <Default Extension="png" ContentType="image/png"/>
  <Default Extension="web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64" r:id="rId2"/>
    <p:sldId id="257" r:id="rId3"/>
    <p:sldId id="265" r:id="rId4"/>
    <p:sldId id="266" r:id="rId5"/>
    <p:sldId id="259" r:id="rId6"/>
    <p:sldId id="260" r:id="rId7"/>
    <p:sldId id="261" r:id="rId8"/>
    <p:sldId id="262" r:id="rId9"/>
    <p:sldId id="263" r:id="rId10"/>
  </p:sldIdLst>
  <p:sldSz cx="12192000" cy="6858000"/>
  <p:notesSz cx="9309100" cy="6954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4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9450D6C-C887-4022-A6EA-7712345FF00E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05890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4" y="6605890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D8764690-33A4-450A-A7EB-97B8C4ED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25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ucialconversations.com/exclusiv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Learn to Look</a:t>
            </a:r>
            <a:r>
              <a:rPr lang="en-US" sz="1000" dirty="0" smtClean="0"/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300" dirty="0"/>
              <a:t>How to Notice when safety is at risk</a:t>
            </a:r>
            <a:br>
              <a:rPr lang="en-US" sz="2300" dirty="0"/>
            </a:br>
            <a:endParaRPr lang="en-US" sz="2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Grant Jones &amp; Dan Kumpf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892829"/>
            <a:ext cx="9613861" cy="3515992"/>
          </a:xfrm>
        </p:spPr>
        <p:txBody>
          <a:bodyPr>
            <a:normAutofit/>
          </a:bodyPr>
          <a:lstStyle/>
          <a:p>
            <a:r>
              <a:rPr lang="en-US" dirty="0" smtClean="0"/>
              <a:t>Pay </a:t>
            </a:r>
            <a:r>
              <a:rPr lang="en-US" dirty="0"/>
              <a:t>attention to the mood of the room when making your point. Do not focus just on the time lines etc… Get into the weeds of the working conditions</a:t>
            </a:r>
            <a:r>
              <a:rPr lang="en-US" dirty="0" smtClean="0"/>
              <a:t>.</a:t>
            </a:r>
          </a:p>
          <a:p>
            <a:endParaRPr lang="en-US" sz="1000" dirty="0" smtClean="0"/>
          </a:p>
          <a:p>
            <a:r>
              <a:rPr lang="en-US" dirty="0" smtClean="0"/>
              <a:t>It is </a:t>
            </a:r>
            <a:r>
              <a:rPr lang="en-US" dirty="0"/>
              <a:t>a form of “social first aid” </a:t>
            </a:r>
            <a:r>
              <a:rPr lang="en-US" dirty="0" smtClean="0"/>
              <a:t>to recognize the </a:t>
            </a:r>
            <a:r>
              <a:rPr lang="en-US" dirty="0"/>
              <a:t>conditions of the conversations, not just the content</a:t>
            </a:r>
            <a:r>
              <a:rPr lang="en-US" dirty="0" smtClean="0"/>
              <a:t>.  People need to feel “safe”.</a:t>
            </a:r>
          </a:p>
        </p:txBody>
      </p:sp>
    </p:spTree>
    <p:extLst>
      <p:ext uri="{BB962C8B-B14F-4D97-AF65-F5344CB8AC3E}">
        <p14:creationId xmlns:p14="http://schemas.microsoft.com/office/powerpoint/2010/main" val="1823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</a:t>
            </a:r>
            <a:r>
              <a:rPr lang="en-US" smtClean="0"/>
              <a:t>for </a:t>
            </a:r>
            <a:r>
              <a:rPr lang="en-US" smtClean="0"/>
              <a:t>it 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73" y="2103120"/>
            <a:ext cx="6173585" cy="4630189"/>
          </a:xfrm>
        </p:spPr>
      </p:pic>
    </p:spTree>
    <p:extLst>
      <p:ext uri="{BB962C8B-B14F-4D97-AF65-F5344CB8AC3E}">
        <p14:creationId xmlns:p14="http://schemas.microsoft.com/office/powerpoint/2010/main" val="35820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Conversations Turn Crucial “Unsafe”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427315"/>
            <a:ext cx="9613861" cy="41397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the conversation turns crucial, you need to recognize two elements that might make your audience uncomfortable “Silence and Violence”.</a:t>
            </a:r>
          </a:p>
          <a:p>
            <a:r>
              <a:rPr lang="en-US" dirty="0"/>
              <a:t>Pay attention to your own response “anger, resentment, stomach gets tight etc…” These are physical signs that the conversation is turning crucial. Biofeedback at its best.</a:t>
            </a:r>
          </a:p>
          <a:p>
            <a:r>
              <a:rPr lang="en-US" dirty="0"/>
              <a:t>When all parties feel safe in a conversation, they feel free to say anything. When they don’t feel safe, a “fight or flight” response will result and the honest dialog will stop.</a:t>
            </a:r>
          </a:p>
          <a:p>
            <a:r>
              <a:rPr lang="en-US" dirty="0"/>
              <a:t>When parties feel “unsafe”, they might start attacking you personally with insults or disrespect. At this point, you become part of the problem.</a:t>
            </a:r>
          </a:p>
          <a:p>
            <a:r>
              <a:rPr lang="en-US" dirty="0"/>
              <a:t>When people feel unsafe in a conversation, they will usually choose one of two paths “Silence or Violence”.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the Violent Conversation Path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261062"/>
            <a:ext cx="9613861" cy="45054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“Violence </a:t>
            </a:r>
            <a:r>
              <a:rPr lang="en-US" dirty="0"/>
              <a:t>consists of any verbal strategy that attempts to convince, control or compel others to your point of view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This </a:t>
            </a:r>
            <a:r>
              <a:rPr lang="en-US" dirty="0"/>
              <a:t>violates our “safe” conversation criteria and could lead to name calling, </a:t>
            </a:r>
            <a:r>
              <a:rPr lang="en-US" dirty="0" smtClean="0"/>
              <a:t>monolog-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or making threats. The three most common forms are: controlling, labeling and attacking</a:t>
            </a:r>
            <a:r>
              <a:rPr lang="en-US" dirty="0" smtClean="0"/>
              <a:t>.</a:t>
            </a:r>
          </a:p>
          <a:p>
            <a:r>
              <a:rPr lang="en-US" b="1" i="1" u="sng" dirty="0" smtClean="0"/>
              <a:t>Controlling</a:t>
            </a:r>
            <a:r>
              <a:rPr lang="en-US" dirty="0" smtClean="0"/>
              <a:t> </a:t>
            </a:r>
            <a:r>
              <a:rPr lang="en-US" dirty="0"/>
              <a:t>consists of coercing others to your way of thinking. These methods include: cutting others off, overstating your facts, speaking in absolutes, changing subjects or using directive questions to control the conversation</a:t>
            </a:r>
            <a:r>
              <a:rPr lang="en-US" dirty="0" smtClean="0"/>
              <a:t>.</a:t>
            </a:r>
          </a:p>
          <a:p>
            <a:r>
              <a:rPr lang="en-US" b="1" i="1" u="sng" dirty="0" smtClean="0"/>
              <a:t>Labeling</a:t>
            </a:r>
            <a:r>
              <a:rPr lang="en-US" dirty="0" smtClean="0"/>
              <a:t> </a:t>
            </a:r>
            <a:r>
              <a:rPr lang="en-US" dirty="0"/>
              <a:t>is “putting a label on people or ideas so we can dismiss them under a general stereotype or category. Ex: “Your ideas are practically Neanderthal. Any thinking person would follow my plan</a:t>
            </a:r>
            <a:r>
              <a:rPr lang="en-US" dirty="0" smtClean="0"/>
              <a:t>”.</a:t>
            </a:r>
          </a:p>
          <a:p>
            <a:r>
              <a:rPr lang="en-US" b="1" i="1" u="sng" dirty="0" smtClean="0"/>
              <a:t>Attacking</a:t>
            </a:r>
            <a:r>
              <a:rPr lang="en-US" dirty="0" smtClean="0"/>
              <a:t> </a:t>
            </a:r>
            <a:r>
              <a:rPr lang="en-US" dirty="0"/>
              <a:t>includes belittling and threating. One example would be “Try that stupid little stunt and see what happens.”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</a:t>
            </a:r>
            <a:r>
              <a:rPr lang="en-US" dirty="0" smtClean="0"/>
              <a:t>Silent </a:t>
            </a:r>
            <a:r>
              <a:rPr lang="en-US" dirty="0"/>
              <a:t>Conversation Path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319251"/>
            <a:ext cx="9613861" cy="443068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Silence consists of any act to purposefully withhold information from the pool of meaning.  </a:t>
            </a:r>
          </a:p>
          <a:p>
            <a:r>
              <a:rPr lang="en-US" sz="2200" dirty="0"/>
              <a:t>This violates our “safe” conversation criteria </a:t>
            </a:r>
            <a:r>
              <a:rPr lang="en-US" sz="2200" dirty="0" smtClean="0"/>
              <a:t>and is almost always done as a means of avoiding potential problems. The three most common forms are: masking, avoiding and withdrawing.</a:t>
            </a:r>
          </a:p>
          <a:p>
            <a:r>
              <a:rPr lang="en-US" sz="2200" b="1" i="1" u="sng" dirty="0" smtClean="0"/>
              <a:t>Masking</a:t>
            </a:r>
            <a:r>
              <a:rPr lang="en-US" sz="2200" dirty="0" smtClean="0"/>
              <a:t> consists of understating or selectively showing our true opinions.  Sarcasm, sugarcoating and couching are some of the more popular forms.</a:t>
            </a:r>
          </a:p>
          <a:p>
            <a:r>
              <a:rPr lang="en-US" sz="2200" b="1" i="1" u="sng" dirty="0" smtClean="0"/>
              <a:t>Avoiding</a:t>
            </a:r>
            <a:r>
              <a:rPr lang="en-US" sz="2200" dirty="0" smtClean="0"/>
              <a:t> involves steering completely away from sensitive subjects.  We talk, but without addressing the real issues.</a:t>
            </a:r>
          </a:p>
          <a:p>
            <a:r>
              <a:rPr lang="en-US" sz="2200" b="1" i="1" u="sng" dirty="0" smtClean="0"/>
              <a:t>Withdrawing</a:t>
            </a:r>
            <a:r>
              <a:rPr lang="en-US" sz="2200" dirty="0" smtClean="0"/>
              <a:t> means pulling out of a conversation altogether.  We either exit the conversation or exit the room.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7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Conversationally Self Aware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3050771"/>
            <a:ext cx="9613861" cy="2885417"/>
          </a:xfrm>
        </p:spPr>
        <p:txBody>
          <a:bodyPr/>
          <a:lstStyle/>
          <a:p>
            <a:r>
              <a:rPr lang="en-US" dirty="0" smtClean="0"/>
              <a:t>Become </a:t>
            </a:r>
            <a:r>
              <a:rPr lang="en-US" dirty="0"/>
              <a:t>self-aware of your conversations and the impact they are having on the group. Start to recognize your self-monitoring style</a:t>
            </a:r>
            <a:r>
              <a:rPr lang="en-US" dirty="0" smtClean="0"/>
              <a:t>.</a:t>
            </a:r>
          </a:p>
          <a:p>
            <a:endParaRPr lang="en-US" sz="1000" dirty="0"/>
          </a:p>
          <a:p>
            <a:r>
              <a:rPr lang="en-US" dirty="0" smtClean="0"/>
              <a:t>This is a transition chapter in the book.  Take </a:t>
            </a:r>
            <a:r>
              <a:rPr lang="en-US" dirty="0"/>
              <a:t>this “Style Under Stress” quiz online to help you determine your </a:t>
            </a:r>
            <a:r>
              <a:rPr lang="en-US" dirty="0" smtClean="0"/>
              <a:t>style and prepare for the upcoming chapters: </a:t>
            </a:r>
            <a:r>
              <a:rPr lang="en-US" dirty="0" smtClean="0">
                <a:hlinkClick r:id="rId2"/>
              </a:rPr>
              <a:t>www.crucialconversations.com/exclusive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0321" y="2635135"/>
            <a:ext cx="9613861" cy="3915293"/>
          </a:xfrm>
        </p:spPr>
        <p:txBody>
          <a:bodyPr/>
          <a:lstStyle/>
          <a:p>
            <a:r>
              <a:rPr lang="en-US" dirty="0" smtClean="0"/>
              <a:t>In summary: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Learn </a:t>
            </a:r>
            <a:r>
              <a:rPr lang="en-US" dirty="0"/>
              <a:t>to </a:t>
            </a:r>
            <a:r>
              <a:rPr lang="en-US" i="1" dirty="0">
                <a:solidFill>
                  <a:srgbClr val="FFC000"/>
                </a:solidFill>
              </a:rPr>
              <a:t>look</a:t>
            </a:r>
            <a:r>
              <a:rPr lang="en-US" dirty="0"/>
              <a:t> at content and </a:t>
            </a:r>
            <a:r>
              <a:rPr lang="en-US" dirty="0" smtClean="0"/>
              <a:t>conditions.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C000"/>
                </a:solidFill>
              </a:rPr>
              <a:t>Look</a:t>
            </a:r>
            <a:r>
              <a:rPr lang="en-US" dirty="0" smtClean="0"/>
              <a:t> </a:t>
            </a:r>
            <a:r>
              <a:rPr lang="en-US" dirty="0"/>
              <a:t>for when things become </a:t>
            </a:r>
            <a:r>
              <a:rPr lang="en-US" dirty="0" smtClean="0"/>
              <a:t>crucial.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Learn </a:t>
            </a:r>
            <a:r>
              <a:rPr lang="en-US" dirty="0"/>
              <a:t>to </a:t>
            </a:r>
            <a:r>
              <a:rPr lang="en-US" i="1" dirty="0" smtClean="0">
                <a:solidFill>
                  <a:srgbClr val="FFC000"/>
                </a:solidFill>
              </a:rPr>
              <a:t>look</a:t>
            </a:r>
            <a:r>
              <a:rPr lang="en-US" dirty="0" smtClean="0"/>
              <a:t> </a:t>
            </a:r>
            <a:r>
              <a:rPr lang="en-US" dirty="0"/>
              <a:t>for safety </a:t>
            </a:r>
            <a:r>
              <a:rPr lang="en-US" dirty="0" smtClean="0"/>
              <a:t>problems.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C000"/>
                </a:solidFill>
              </a:rPr>
              <a:t>Look</a:t>
            </a:r>
            <a:r>
              <a:rPr lang="en-US" dirty="0" smtClean="0"/>
              <a:t> to see if others are moving toward silence or violence.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C000"/>
                </a:solidFill>
              </a:rPr>
              <a:t>Look</a:t>
            </a:r>
            <a:r>
              <a:rPr lang="en-US" dirty="0" smtClean="0"/>
              <a:t> </a:t>
            </a:r>
            <a:r>
              <a:rPr lang="en-US" dirty="0"/>
              <a:t>for outbreaks of your Style Under Stress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4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951</TotalTime>
  <Words>612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Berlin</vt:lpstr>
      <vt:lpstr>Learn to Look    How to Notice when safety is at risk </vt:lpstr>
      <vt:lpstr>Overview Points</vt:lpstr>
      <vt:lpstr>Look for it  </vt:lpstr>
      <vt:lpstr>When Conversations Turn Crucial “Unsafe”</vt:lpstr>
      <vt:lpstr>Taking the Violent Conversation Path</vt:lpstr>
      <vt:lpstr>Taking the Silent Conversation Path</vt:lpstr>
      <vt:lpstr>Becoming Conversationally Self Aware</vt:lpstr>
      <vt:lpstr>Summary</vt:lpstr>
      <vt:lpstr>The End</vt:lpstr>
    </vt:vector>
  </TitlesOfParts>
  <Company>Ventura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 Jones</dc:creator>
  <cp:lastModifiedBy>Dan Kumpf</cp:lastModifiedBy>
  <cp:revision>35</cp:revision>
  <cp:lastPrinted>2020-01-15T01:23:57Z</cp:lastPrinted>
  <dcterms:created xsi:type="dcterms:W3CDTF">2020-01-13T17:36:14Z</dcterms:created>
  <dcterms:modified xsi:type="dcterms:W3CDTF">2020-01-15T02:21:21Z</dcterms:modified>
</cp:coreProperties>
</file>