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2" r:id="rId6"/>
    <p:sldId id="264" r:id="rId7"/>
    <p:sldId id="260" r:id="rId8"/>
    <p:sldId id="265" r:id="rId9"/>
    <p:sldId id="261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 b="1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F38A-05A6-4050-82E7-CA60DADBCEFC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2AA09DA-83F1-4AA1-AC4F-EE10A3DDA8A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b="1" dirty="0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F38A-05A6-4050-82E7-CA60DADBCEFC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09DA-83F1-4AA1-AC4F-EE10A3DDA8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F38A-05A6-4050-82E7-CA60DADBCEFC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09DA-83F1-4AA1-AC4F-EE10A3DDA8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F38A-05A6-4050-82E7-CA60DADBCEFC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09DA-83F1-4AA1-AC4F-EE10A3DDA8A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F38A-05A6-4050-82E7-CA60DADBCEFC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2AA09DA-83F1-4AA1-AC4F-EE10A3DDA8A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F38A-05A6-4050-82E7-CA60DADBCEFC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09DA-83F1-4AA1-AC4F-EE10A3DDA8A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F38A-05A6-4050-82E7-CA60DADBCEFC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09DA-83F1-4AA1-AC4F-EE10A3DDA8A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F38A-05A6-4050-82E7-CA60DADBCEFC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09DA-83F1-4AA1-AC4F-EE10A3DDA8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F38A-05A6-4050-82E7-CA60DADBCEFC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09DA-83F1-4AA1-AC4F-EE10A3DDA8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F38A-05A6-4050-82E7-CA60DADBCEFC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09DA-83F1-4AA1-AC4F-EE10A3DDA8A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F38A-05A6-4050-82E7-CA60DADBCEFC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2AA09DA-83F1-4AA1-AC4F-EE10A3DDA8A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043F38A-05A6-4050-82E7-CA60DADBCEFC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2AA09DA-83F1-4AA1-AC4F-EE10A3DDA8A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b="1" kern="1200">
          <a:solidFill>
            <a:schemeClr val="tx1"/>
          </a:solidFill>
          <a:latin typeface="Book Antiqua" pitchFamily="18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Book Antiqua" pitchFamily="18" charset="0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Book Antiqua" pitchFamily="18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Book Antiqua" pitchFamily="18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Book Antiqua" pitchFamily="18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Book Antiqua" pitchFamily="18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Crucial Conversations Chapter 3</a:t>
            </a:r>
          </a:p>
          <a:p>
            <a:r>
              <a:rPr lang="en-US" dirty="0" smtClean="0"/>
              <a:t>by</a:t>
            </a:r>
          </a:p>
          <a:p>
            <a:r>
              <a:rPr lang="en-US" dirty="0" smtClean="0"/>
              <a:t>Jeanine Day and Debbie Newcomb</a:t>
            </a:r>
          </a:p>
          <a:p>
            <a:r>
              <a:rPr lang="en-US" dirty="0" smtClean="0"/>
              <a:t>11-20-19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START WITH HEART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7772400" cy="4495800"/>
          </a:xfrm>
        </p:spPr>
        <p:txBody>
          <a:bodyPr/>
          <a:lstStyle/>
          <a:p>
            <a:r>
              <a:rPr lang="en-US" smtClean="0"/>
              <a:t>Have </a:t>
            </a:r>
            <a:r>
              <a:rPr lang="en-US" dirty="0" smtClean="0"/>
              <a:t>a conversation that solves problem and builds the relationship</a:t>
            </a:r>
            <a:endParaRPr lang="en-US" dirty="0"/>
          </a:p>
        </p:txBody>
      </p:sp>
      <p:pic>
        <p:nvPicPr>
          <p:cNvPr id="20482" name="Picture 2" descr="Image result for building relationsh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200400"/>
            <a:ext cx="3962400" cy="26192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Past Influences Our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438400"/>
          </a:xfrm>
        </p:spPr>
        <p:txBody>
          <a:bodyPr/>
          <a:lstStyle/>
          <a:p>
            <a:r>
              <a:rPr lang="en-US" dirty="0" smtClean="0"/>
              <a:t>When conversations become crucial, we resort to the communication we grew up with:</a:t>
            </a:r>
          </a:p>
          <a:p>
            <a:pPr lvl="1"/>
            <a:r>
              <a:rPr lang="en-US" dirty="0" smtClean="0"/>
              <a:t>Debate</a:t>
            </a:r>
          </a:p>
          <a:p>
            <a:pPr lvl="1"/>
            <a:r>
              <a:rPr lang="en-US" dirty="0" smtClean="0"/>
              <a:t>Silent treatment</a:t>
            </a:r>
          </a:p>
          <a:p>
            <a:pPr lvl="1"/>
            <a:r>
              <a:rPr lang="en-US" dirty="0" smtClean="0"/>
              <a:t>Manipulation</a:t>
            </a:r>
            <a:endParaRPr lang="en-US" dirty="0"/>
          </a:p>
        </p:txBody>
      </p:sp>
      <p:pic>
        <p:nvPicPr>
          <p:cNvPr id="1026" name="Picture 2" descr="Image result for Sound famili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048000"/>
            <a:ext cx="31242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Starts With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752600"/>
            <a:ext cx="7772400" cy="1371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If you can’t get yourself right, </a:t>
            </a:r>
          </a:p>
          <a:p>
            <a:pPr>
              <a:buNone/>
            </a:pPr>
            <a:r>
              <a:rPr lang="en-US" dirty="0" smtClean="0"/>
              <a:t>you’ll have a hard time getting dialogue right</a:t>
            </a:r>
            <a:endParaRPr lang="en-US" dirty="0"/>
          </a:p>
        </p:txBody>
      </p:sp>
      <p:pic>
        <p:nvPicPr>
          <p:cNvPr id="2050" name="Picture 2" descr="Image result for who me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667000"/>
            <a:ext cx="5162550" cy="290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With Heart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6781800" cy="4572000"/>
          </a:xfrm>
        </p:spPr>
        <p:txBody>
          <a:bodyPr/>
          <a:lstStyle/>
          <a:p>
            <a:r>
              <a:rPr lang="en-US" dirty="0" smtClean="0"/>
              <a:t>“Work on me first, us second”</a:t>
            </a:r>
          </a:p>
          <a:p>
            <a:r>
              <a:rPr lang="en-US" dirty="0" smtClean="0"/>
              <a:t>You are the only person you can work on </a:t>
            </a:r>
          </a:p>
          <a:p>
            <a:r>
              <a:rPr lang="en-US" dirty="0" smtClean="0"/>
              <a:t>Begin high-risk discussions with the right motives</a:t>
            </a:r>
          </a:p>
          <a:p>
            <a:r>
              <a:rPr lang="en-US" dirty="0" smtClean="0"/>
              <a:t>Stay focused – no matter what happens</a:t>
            </a:r>
            <a:endParaRPr lang="en-US" dirty="0"/>
          </a:p>
        </p:txBody>
      </p:sp>
      <p:pic>
        <p:nvPicPr>
          <p:cNvPr id="16386" name="Picture 2" descr="Image result for heart"/>
          <p:cNvPicPr>
            <a:picLocks noChangeAspect="1" noChangeArrowheads="1"/>
          </p:cNvPicPr>
          <p:nvPr/>
        </p:nvPicPr>
        <p:blipFill>
          <a:blip r:embed="rId2" cstate="print"/>
          <a:srcRect l="27907" r="25581" b="12953"/>
          <a:stretch>
            <a:fillRect/>
          </a:stretch>
        </p:blipFill>
        <p:spPr bwMode="auto">
          <a:xfrm>
            <a:off x="6705600" y="228600"/>
            <a:ext cx="2159000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what would you do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039" y="1143000"/>
            <a:ext cx="7135705" cy="3733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382000" cy="4572000"/>
          </a:xfrm>
        </p:spPr>
        <p:txBody>
          <a:bodyPr/>
          <a:lstStyle/>
          <a:p>
            <a:r>
              <a:rPr lang="en-US" dirty="0" smtClean="0"/>
              <a:t>Supervisor Jeanine assigned employee Debbie to complete research for a grant.</a:t>
            </a:r>
          </a:p>
          <a:p>
            <a:r>
              <a:rPr lang="en-US" dirty="0" smtClean="0"/>
              <a:t>Debbie completed the work but it was haphazard &amp; incomplete.</a:t>
            </a:r>
          </a:p>
          <a:p>
            <a:r>
              <a:rPr lang="en-US" dirty="0" smtClean="0"/>
              <a:t>Several employees have been saying that Debbie was very verbal about being upset with the assignment and said that Jeanine was making Debbie do </a:t>
            </a:r>
            <a:r>
              <a:rPr lang="en-US" b="1" i="1" u="sng" dirty="0" smtClean="0"/>
              <a:t>HER</a:t>
            </a:r>
            <a:r>
              <a:rPr lang="en-US" dirty="0" smtClean="0"/>
              <a:t> job. </a:t>
            </a:r>
          </a:p>
          <a:p>
            <a:r>
              <a:rPr lang="en-US" dirty="0" smtClean="0"/>
              <a:t>Jeanine has to have a crucial conversation with Debbie.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6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477962"/>
          </a:xfrm>
        </p:spPr>
        <p:txBody>
          <a:bodyPr>
            <a:normAutofit/>
          </a:bodyPr>
          <a:lstStyle/>
          <a:p>
            <a:r>
              <a:rPr lang="en-US" dirty="0" smtClean="0"/>
              <a:t>How Do Your Respond When Under Attack?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057400"/>
            <a:ext cx="8077200" cy="3962400"/>
          </a:xfrm>
        </p:spPr>
        <p:txBody>
          <a:bodyPr/>
          <a:lstStyle/>
          <a:p>
            <a:r>
              <a:rPr lang="en-US" b="1" dirty="0" smtClean="0"/>
              <a:t>Winning</a:t>
            </a:r>
            <a:r>
              <a:rPr lang="en-US" dirty="0" smtClean="0"/>
              <a:t> – argue over the facts, point out flaws</a:t>
            </a:r>
          </a:p>
          <a:p>
            <a:pPr marL="0" indent="0">
              <a:buNone/>
            </a:pPr>
            <a:r>
              <a:rPr lang="en-US" dirty="0" smtClean="0"/>
              <a:t>      OR</a:t>
            </a:r>
          </a:p>
          <a:p>
            <a:r>
              <a:rPr lang="en-US" b="1" dirty="0" smtClean="0"/>
              <a:t>Punishing</a:t>
            </a:r>
            <a:r>
              <a:rPr lang="en-US" dirty="0" smtClean="0"/>
              <a:t> – “I’ll show him!”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OR</a:t>
            </a:r>
          </a:p>
          <a:p>
            <a:r>
              <a:rPr lang="en-US" b="1" dirty="0" smtClean="0"/>
              <a:t>Keeping the peace </a:t>
            </a:r>
            <a:r>
              <a:rPr lang="en-US" dirty="0" smtClean="0"/>
              <a:t>– don’t cause waves, avoid the uncomfortable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657600"/>
            <a:ext cx="2895600" cy="19321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14400" y="1066800"/>
            <a:ext cx="68539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could you do 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if you start with heart?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4776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Steps for Difficult Conversations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b="1" dirty="0" smtClean="0"/>
              <a:t>What do I really want for myself?</a:t>
            </a:r>
          </a:p>
          <a:p>
            <a:pPr marL="788670" lvl="1" indent="-514350"/>
            <a:r>
              <a:rPr lang="en-US" dirty="0" smtClean="0"/>
              <a:t>What are your motives?</a:t>
            </a:r>
          </a:p>
          <a:p>
            <a:pPr marL="788670" lvl="1" indent="-514350"/>
            <a:r>
              <a:rPr lang="en-US" dirty="0" smtClean="0"/>
              <a:t>Focus on your true purpose – your North Star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What do I really want for others?</a:t>
            </a:r>
          </a:p>
          <a:p>
            <a:pPr marL="788670" lvl="1" indent="-514350"/>
            <a:r>
              <a:rPr lang="en-US" dirty="0" smtClean="0"/>
              <a:t>Avoid the </a:t>
            </a:r>
            <a:r>
              <a:rPr lang="en-US" b="1" i="1" u="sng" dirty="0" smtClean="0"/>
              <a:t>Fool’s Choice </a:t>
            </a:r>
            <a:r>
              <a:rPr lang="en-US" dirty="0" smtClean="0"/>
              <a:t>(either/or)</a:t>
            </a:r>
          </a:p>
          <a:p>
            <a:pPr marL="788670" lvl="1" indent="-514350"/>
            <a:r>
              <a:rPr lang="en-US" dirty="0" smtClean="0"/>
              <a:t>Search for the “and”</a:t>
            </a:r>
          </a:p>
          <a:p>
            <a:pPr marL="788670" lvl="1" indent="-514350"/>
            <a:r>
              <a:rPr lang="en-US" dirty="0" smtClean="0"/>
              <a:t>Combine what you want and don’t want</a:t>
            </a:r>
          </a:p>
          <a:p>
            <a:pPr marL="788670" lvl="1" indent="-514350"/>
            <a:r>
              <a:rPr lang="en-US" dirty="0" smtClean="0"/>
              <a:t>Can you accomplish both?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What do I really want for the relationship?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92</TotalTime>
  <Words>283</Words>
  <Application>Microsoft Office PowerPoint</Application>
  <PresentationFormat>On-screen Show (4:3)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Book Antiqua</vt:lpstr>
      <vt:lpstr>Franklin Gothic Book</vt:lpstr>
      <vt:lpstr>Perpetua</vt:lpstr>
      <vt:lpstr>Wingdings 2</vt:lpstr>
      <vt:lpstr>Equity</vt:lpstr>
      <vt:lpstr>START WITH HEART</vt:lpstr>
      <vt:lpstr>Our Past Influences Our Reactions</vt:lpstr>
      <vt:lpstr>It Starts With You</vt:lpstr>
      <vt:lpstr>Start With Heart</vt:lpstr>
      <vt:lpstr>PowerPoint Presentation</vt:lpstr>
      <vt:lpstr>Scenario</vt:lpstr>
      <vt:lpstr>How Do Your Respond When Under Attack?</vt:lpstr>
      <vt:lpstr>PowerPoint Presentation</vt:lpstr>
      <vt:lpstr>Steps for Difficult Conversations</vt:lpstr>
      <vt:lpstr>Bottom 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WITH HEART</dc:title>
  <dc:creator>Debbie Newcomb</dc:creator>
  <cp:lastModifiedBy>Debbie Newcomb</cp:lastModifiedBy>
  <cp:revision>7</cp:revision>
  <dcterms:created xsi:type="dcterms:W3CDTF">2019-11-19T06:41:10Z</dcterms:created>
  <dcterms:modified xsi:type="dcterms:W3CDTF">2020-01-21T21:04:16Z</dcterms:modified>
</cp:coreProperties>
</file>