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59" r:id="rId5"/>
    <p:sldId id="261" r:id="rId6"/>
    <p:sldId id="274" r:id="rId7"/>
    <p:sldId id="273" r:id="rId8"/>
    <p:sldId id="264" r:id="rId9"/>
    <p:sldId id="276" r:id="rId10"/>
    <p:sldId id="272" r:id="rId11"/>
    <p:sldId id="266" r:id="rId12"/>
    <p:sldId id="277" r:id="rId13"/>
    <p:sldId id="278" r:id="rId14"/>
    <p:sldId id="26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9631" autoAdjust="0"/>
  </p:normalViewPr>
  <p:slideViewPr>
    <p:cSldViewPr showGuides="1">
      <p:cViewPr>
        <p:scale>
          <a:sx n="75" d="100"/>
          <a:sy n="75" d="100"/>
        </p:scale>
        <p:origin x="-2670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C296-13D7-4728-B9DF-3B4A6F484F0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C3A62-6304-4211-875E-1F47B7E3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0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7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6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7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2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0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7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022A-4A65-4980-B946-F0C893F540C9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EC20-8221-4634-8D6A-DE7BB2E07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oleObject" Target="../embeddings/oleObject1.bin"/><Relationship Id="rId7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34925"/>
              </p:ext>
            </p:extLst>
          </p:nvPr>
        </p:nvGraphicFramePr>
        <p:xfrm>
          <a:off x="76200" y="85725"/>
          <a:ext cx="8991600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Visio" r:id="rId3" imgW="9636182" imgH="7121520" progId="Visio.Drawing.11">
                  <p:embed/>
                </p:oleObj>
              </mc:Choice>
              <mc:Fallback>
                <p:oleObj name="Visio" r:id="rId3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5725"/>
                        <a:ext cx="8991600" cy="664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157537" y="164782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4662487" y="16764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148387" y="18288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8" action="ppaction://hlinksldjump"/>
          </p:cNvPr>
          <p:cNvSpPr/>
          <p:nvPr/>
        </p:nvSpPr>
        <p:spPr>
          <a:xfrm>
            <a:off x="1676400" y="166687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72854"/>
              </p:ext>
            </p:extLst>
          </p:nvPr>
        </p:nvGraphicFramePr>
        <p:xfrm>
          <a:off x="76200" y="76200"/>
          <a:ext cx="9004776" cy="665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9004776" cy="6654800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2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85949"/>
              </p:ext>
            </p:extLst>
          </p:nvPr>
        </p:nvGraphicFramePr>
        <p:xfrm>
          <a:off x="76200" y="85939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85939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340665"/>
              </p:ext>
            </p:extLst>
          </p:nvPr>
        </p:nvGraphicFramePr>
        <p:xfrm>
          <a:off x="76200" y="76200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1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33126"/>
              </p:ext>
            </p:extLst>
          </p:nvPr>
        </p:nvGraphicFramePr>
        <p:xfrm>
          <a:off x="76200" y="76200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8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9224"/>
              </p:ext>
            </p:extLst>
          </p:nvPr>
        </p:nvGraphicFramePr>
        <p:xfrm>
          <a:off x="76200" y="85938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85938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02788"/>
              </p:ext>
            </p:extLst>
          </p:nvPr>
        </p:nvGraphicFramePr>
        <p:xfrm>
          <a:off x="76199" y="76200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" y="76200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676400" y="16764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162300" y="16764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691062" y="166687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6172200" y="166687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09613"/>
              </p:ext>
            </p:extLst>
          </p:nvPr>
        </p:nvGraphicFramePr>
        <p:xfrm>
          <a:off x="69611" y="101600"/>
          <a:ext cx="9004776" cy="665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11" y="101600"/>
                        <a:ext cx="9004776" cy="6654800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3167062" y="16764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4691062" y="16764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0196"/>
              </p:ext>
            </p:extLst>
          </p:nvPr>
        </p:nvGraphicFramePr>
        <p:xfrm>
          <a:off x="76199" y="76200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" y="76200"/>
                        <a:ext cx="8991600" cy="66450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676400" y="170497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3157537" y="1704975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57812"/>
              </p:ext>
            </p:extLst>
          </p:nvPr>
        </p:nvGraphicFramePr>
        <p:xfrm>
          <a:off x="152400" y="12441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441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10356"/>
              </p:ext>
            </p:extLst>
          </p:nvPr>
        </p:nvGraphicFramePr>
        <p:xfrm>
          <a:off x="76200" y="85725"/>
          <a:ext cx="8991600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85725"/>
                        <a:ext cx="8991600" cy="6645275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99384"/>
              </p:ext>
            </p:extLst>
          </p:nvPr>
        </p:nvGraphicFramePr>
        <p:xfrm>
          <a:off x="76200" y="85938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85938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61370"/>
              </p:ext>
            </p:extLst>
          </p:nvPr>
        </p:nvGraphicFramePr>
        <p:xfrm>
          <a:off x="76200" y="85938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85938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8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17235"/>
              </p:ext>
            </p:extLst>
          </p:nvPr>
        </p:nvGraphicFramePr>
        <p:xfrm>
          <a:off x="76200" y="76200"/>
          <a:ext cx="8991600" cy="66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Visio" r:id="rId4" imgW="9636182" imgH="7121520" progId="Visio.Drawing.11">
                  <p:embed/>
                </p:oleObj>
              </mc:Choice>
              <mc:Fallback>
                <p:oleObj name="Visio" r:id="rId4" imgW="9636182" imgH="71215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991600" cy="6645062"/>
                      </a:xfrm>
                      <a:prstGeom prst="rect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6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 Org Charts 10.07.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Org Charts 10.07.15</Template>
  <TotalTime>2321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Draft Org Charts 10.07.15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Brower</dc:creator>
  <cp:lastModifiedBy>Rhonda Lillie</cp:lastModifiedBy>
  <cp:revision>167</cp:revision>
  <cp:lastPrinted>2016-05-10T17:01:54Z</cp:lastPrinted>
  <dcterms:created xsi:type="dcterms:W3CDTF">2016-01-07T22:30:48Z</dcterms:created>
  <dcterms:modified xsi:type="dcterms:W3CDTF">2016-06-24T22:36:36Z</dcterms:modified>
</cp:coreProperties>
</file>