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9469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58025" y="696275"/>
            <a:ext cx="4631475" cy="34813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94675" y="4409750"/>
            <a:ext cx="5557499" cy="4177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08328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94675" y="4409750"/>
            <a:ext cx="5557499" cy="4177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58025" y="696275"/>
            <a:ext cx="4631475" cy="34813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94675" y="4409750"/>
            <a:ext cx="5557499" cy="4177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58025" y="696275"/>
            <a:ext cx="4631475" cy="34813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277812" y="669925"/>
            <a:ext cx="856138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145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397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77812" y="669925"/>
            <a:ext cx="856138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145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397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 rot="5400000">
            <a:off x="5041106" y="2328068"/>
            <a:ext cx="5456237" cy="2139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684212" y="263525"/>
            <a:ext cx="5456237" cy="62690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145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397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560"/>
              </a:spcBef>
              <a:spcAft>
                <a:spcPts val="0"/>
              </a:spcAft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277812" y="669925"/>
            <a:ext cx="856138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800"/>
              </a:spcBef>
              <a:spcAft>
                <a:spcPts val="0"/>
              </a:spcAft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800"/>
              </a:spcBef>
              <a:spcAft>
                <a:spcPts val="0"/>
              </a:spcAft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720"/>
              </a:spcBef>
              <a:spcAft>
                <a:spcPts val="0"/>
              </a:spcAft>
              <a:buNone/>
              <a:defRPr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640"/>
              </a:spcBef>
              <a:spcAft>
                <a:spcPts val="0"/>
              </a:spcAft>
              <a:buNone/>
              <a:defRPr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77812" y="669925"/>
            <a:ext cx="856138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960"/>
              </a:spcBef>
              <a:spcAft>
                <a:spcPts val="0"/>
              </a:spcAft>
              <a:buNone/>
              <a:defRPr sz="2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00"/>
              </a:spcBef>
              <a:spcAft>
                <a:spcPts val="0"/>
              </a:spcAft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800"/>
              </a:spcBef>
              <a:spcAft>
                <a:spcPts val="0"/>
              </a:spcAft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800"/>
              </a:spcBef>
              <a:spcAft>
                <a:spcPts val="0"/>
              </a:spcAft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800"/>
              </a:spcBef>
              <a:spcAft>
                <a:spcPts val="0"/>
              </a:spcAft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800"/>
              </a:spcBef>
              <a:spcAft>
                <a:spcPts val="0"/>
              </a:spcAft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14300" y="104775"/>
            <a:ext cx="8915400" cy="6629400"/>
          </a:xfrm>
          <a:prstGeom prst="rect">
            <a:avLst/>
          </a:prstGeom>
          <a:solidFill>
            <a:srgbClr val="FFE6B3"/>
          </a:solidFill>
          <a:ln w="19050" cap="flat" cmpd="sng">
            <a:solidFill>
              <a:srgbClr val="00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277812" y="669925"/>
            <a:ext cx="856138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561387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Course Exchange Timeline</a:t>
            </a:r>
            <a:b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8 Full Launch Colleges</a:t>
            </a:r>
            <a:b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2016</a:t>
            </a:r>
          </a:p>
        </p:txBody>
      </p:sp>
      <p:sp>
        <p:nvSpPr>
          <p:cNvPr id="49" name="Shape 49"/>
          <p:cNvSpPr/>
          <p:nvPr/>
        </p:nvSpPr>
        <p:spPr>
          <a:xfrm>
            <a:off x="906462" y="1501774"/>
            <a:ext cx="7246938" cy="4518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66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15160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FEB</a:t>
            </a:r>
          </a:p>
        </p:txBody>
      </p:sp>
      <p:sp>
        <p:nvSpPr>
          <p:cNvPr id="51" name="Shape 51"/>
          <p:cNvSpPr/>
          <p:nvPr/>
        </p:nvSpPr>
        <p:spPr>
          <a:xfrm>
            <a:off x="2125663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MAR</a:t>
            </a:r>
          </a:p>
        </p:txBody>
      </p:sp>
      <p:sp>
        <p:nvSpPr>
          <p:cNvPr id="52" name="Shape 52"/>
          <p:cNvSpPr/>
          <p:nvPr/>
        </p:nvSpPr>
        <p:spPr>
          <a:xfrm>
            <a:off x="2735263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APR</a:t>
            </a:r>
          </a:p>
        </p:txBody>
      </p:sp>
      <p:sp>
        <p:nvSpPr>
          <p:cNvPr id="53" name="Shape 53"/>
          <p:cNvSpPr/>
          <p:nvPr/>
        </p:nvSpPr>
        <p:spPr>
          <a:xfrm>
            <a:off x="33448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MAY</a:t>
            </a:r>
          </a:p>
        </p:txBody>
      </p:sp>
      <p:sp>
        <p:nvSpPr>
          <p:cNvPr id="54" name="Shape 54"/>
          <p:cNvSpPr/>
          <p:nvPr/>
        </p:nvSpPr>
        <p:spPr>
          <a:xfrm>
            <a:off x="39544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JUN</a:t>
            </a:r>
          </a:p>
        </p:txBody>
      </p:sp>
      <p:sp>
        <p:nvSpPr>
          <p:cNvPr id="55" name="Shape 55"/>
          <p:cNvSpPr/>
          <p:nvPr/>
        </p:nvSpPr>
        <p:spPr>
          <a:xfrm>
            <a:off x="45640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JUL</a:t>
            </a:r>
          </a:p>
        </p:txBody>
      </p:sp>
      <p:sp>
        <p:nvSpPr>
          <p:cNvPr id="56" name="Shape 56"/>
          <p:cNvSpPr/>
          <p:nvPr/>
        </p:nvSpPr>
        <p:spPr>
          <a:xfrm>
            <a:off x="51736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AUG</a:t>
            </a:r>
          </a:p>
        </p:txBody>
      </p:sp>
      <p:sp>
        <p:nvSpPr>
          <p:cNvPr id="57" name="Shape 57"/>
          <p:cNvSpPr/>
          <p:nvPr/>
        </p:nvSpPr>
        <p:spPr>
          <a:xfrm>
            <a:off x="57832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SEP</a:t>
            </a:r>
          </a:p>
        </p:txBody>
      </p:sp>
      <p:sp>
        <p:nvSpPr>
          <p:cNvPr id="58" name="Shape 58"/>
          <p:cNvSpPr/>
          <p:nvPr/>
        </p:nvSpPr>
        <p:spPr>
          <a:xfrm>
            <a:off x="63928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OCT</a:t>
            </a:r>
          </a:p>
        </p:txBody>
      </p:sp>
      <p:sp>
        <p:nvSpPr>
          <p:cNvPr id="59" name="Shape 59"/>
          <p:cNvSpPr/>
          <p:nvPr/>
        </p:nvSpPr>
        <p:spPr>
          <a:xfrm>
            <a:off x="7002463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NOV</a:t>
            </a:r>
          </a:p>
        </p:txBody>
      </p:sp>
      <p:sp>
        <p:nvSpPr>
          <p:cNvPr id="60" name="Shape 60"/>
          <p:cNvSpPr/>
          <p:nvPr/>
        </p:nvSpPr>
        <p:spPr>
          <a:xfrm>
            <a:off x="7612063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DEC</a:t>
            </a:r>
          </a:p>
        </p:txBody>
      </p:sp>
      <p:cxnSp>
        <p:nvCxnSpPr>
          <p:cNvPr id="61" name="Shape 61"/>
          <p:cNvCxnSpPr/>
          <p:nvPr/>
        </p:nvCxnSpPr>
        <p:spPr>
          <a:xfrm>
            <a:off x="900112" y="1952625"/>
            <a:ext cx="7315200" cy="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62" name="Shape 62"/>
          <p:cNvCxnSpPr/>
          <p:nvPr/>
        </p:nvCxnSpPr>
        <p:spPr>
          <a:xfrm>
            <a:off x="15097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Shape 63"/>
          <p:cNvCxnSpPr/>
          <p:nvPr/>
        </p:nvCxnSpPr>
        <p:spPr>
          <a:xfrm>
            <a:off x="2119313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Shape 64"/>
          <p:cNvCxnSpPr/>
          <p:nvPr/>
        </p:nvCxnSpPr>
        <p:spPr>
          <a:xfrm>
            <a:off x="2728913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Shape 65"/>
          <p:cNvCxnSpPr/>
          <p:nvPr/>
        </p:nvCxnSpPr>
        <p:spPr>
          <a:xfrm>
            <a:off x="33385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Shape 66"/>
          <p:cNvCxnSpPr/>
          <p:nvPr/>
        </p:nvCxnSpPr>
        <p:spPr>
          <a:xfrm>
            <a:off x="39481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Shape 67"/>
          <p:cNvCxnSpPr/>
          <p:nvPr/>
        </p:nvCxnSpPr>
        <p:spPr>
          <a:xfrm>
            <a:off x="45577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Shape 68"/>
          <p:cNvCxnSpPr/>
          <p:nvPr/>
        </p:nvCxnSpPr>
        <p:spPr>
          <a:xfrm>
            <a:off x="51673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Shape 69"/>
          <p:cNvCxnSpPr/>
          <p:nvPr/>
        </p:nvCxnSpPr>
        <p:spPr>
          <a:xfrm>
            <a:off x="57769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Shape 70"/>
          <p:cNvCxnSpPr/>
          <p:nvPr/>
        </p:nvCxnSpPr>
        <p:spPr>
          <a:xfrm>
            <a:off x="63865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Shape 71"/>
          <p:cNvCxnSpPr/>
          <p:nvPr/>
        </p:nvCxnSpPr>
        <p:spPr>
          <a:xfrm>
            <a:off x="6996113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Shape 72"/>
          <p:cNvCxnSpPr/>
          <p:nvPr/>
        </p:nvCxnSpPr>
        <p:spPr>
          <a:xfrm>
            <a:off x="7605713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" name="Shape 73"/>
          <p:cNvSpPr/>
          <p:nvPr/>
        </p:nvSpPr>
        <p:spPr>
          <a:xfrm>
            <a:off x="3124200" y="1981200"/>
            <a:ext cx="2043000" cy="457200"/>
          </a:xfrm>
          <a:prstGeom prst="homePlate">
            <a:avLst>
              <a:gd name="adj" fmla="val 61852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SIS Adaptor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(6 Colleges) </a:t>
            </a:r>
          </a:p>
        </p:txBody>
      </p:sp>
      <p:sp>
        <p:nvSpPr>
          <p:cNvPr id="74" name="Shape 74"/>
          <p:cNvSpPr/>
          <p:nvPr/>
        </p:nvSpPr>
        <p:spPr>
          <a:xfrm>
            <a:off x="4800600" y="3048000"/>
            <a:ext cx="1600199" cy="457200"/>
          </a:xfrm>
          <a:prstGeom prst="homePlate">
            <a:avLst>
              <a:gd name="adj" fmla="val 65897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Admin Interface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Test/Production</a:t>
            </a:r>
          </a:p>
        </p:txBody>
      </p:sp>
      <p:sp>
        <p:nvSpPr>
          <p:cNvPr id="75" name="Shape 75"/>
          <p:cNvSpPr/>
          <p:nvPr/>
        </p:nvSpPr>
        <p:spPr>
          <a:xfrm>
            <a:off x="5181600" y="3733800"/>
            <a:ext cx="1600200" cy="457200"/>
          </a:xfrm>
          <a:prstGeom prst="homePlate">
            <a:avLst>
              <a:gd name="adj" fmla="val 58947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Student Workflow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Test/Production</a:t>
            </a:r>
          </a:p>
        </p:txBody>
      </p:sp>
      <p:cxnSp>
        <p:nvCxnSpPr>
          <p:cNvPr id="76" name="Shape 76"/>
          <p:cNvCxnSpPr/>
          <p:nvPr/>
        </p:nvCxnSpPr>
        <p:spPr>
          <a:xfrm>
            <a:off x="990600" y="1924050"/>
            <a:ext cx="7304100" cy="0"/>
          </a:xfrm>
          <a:prstGeom prst="straightConnector1">
            <a:avLst/>
          </a:prstGeom>
          <a:noFill/>
          <a:ln w="19050" cap="flat" cmpd="sng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7" name="Shape 77"/>
          <p:cNvSpPr/>
          <p:nvPr/>
        </p:nvSpPr>
        <p:spPr>
          <a:xfrm>
            <a:off x="6730775" y="4800600"/>
            <a:ext cx="1422600" cy="457200"/>
          </a:xfrm>
          <a:prstGeom prst="homePlate">
            <a:avLst>
              <a:gd name="adj" fmla="val 58947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Early Registration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Piloting</a:t>
            </a:r>
          </a:p>
        </p:txBody>
      </p:sp>
      <p:sp>
        <p:nvSpPr>
          <p:cNvPr id="78" name="Shape 78"/>
          <p:cNvSpPr/>
          <p:nvPr/>
        </p:nvSpPr>
        <p:spPr>
          <a:xfrm>
            <a:off x="6834875" y="4267200"/>
            <a:ext cx="1318500" cy="457200"/>
          </a:xfrm>
          <a:prstGeom prst="homePlate">
            <a:avLst>
              <a:gd name="adj" fmla="val 61852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Bug fixes, changes</a:t>
            </a:r>
          </a:p>
        </p:txBody>
      </p:sp>
      <p:sp>
        <p:nvSpPr>
          <p:cNvPr id="79" name="Shape 79"/>
          <p:cNvSpPr/>
          <p:nvPr/>
        </p:nvSpPr>
        <p:spPr>
          <a:xfrm>
            <a:off x="914400" y="1524000"/>
            <a:ext cx="533399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JAN</a:t>
            </a:r>
          </a:p>
        </p:txBody>
      </p:sp>
      <p:sp>
        <p:nvSpPr>
          <p:cNvPr id="80" name="Shape 80"/>
          <p:cNvSpPr/>
          <p:nvPr/>
        </p:nvSpPr>
        <p:spPr>
          <a:xfrm>
            <a:off x="3886200" y="2514600"/>
            <a:ext cx="1600200" cy="457200"/>
          </a:xfrm>
          <a:prstGeom prst="homePlate">
            <a:avLst>
              <a:gd name="adj" fmla="val 61852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SIS Adaptor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(Butte &amp; MSJC) </a:t>
            </a:r>
          </a:p>
        </p:txBody>
      </p:sp>
      <p:sp>
        <p:nvSpPr>
          <p:cNvPr id="81" name="Shape 81"/>
          <p:cNvSpPr/>
          <p:nvPr/>
        </p:nvSpPr>
        <p:spPr>
          <a:xfrm>
            <a:off x="5562600" y="5410200"/>
            <a:ext cx="2590800" cy="457200"/>
          </a:xfrm>
          <a:prstGeom prst="homePlate">
            <a:avLst>
              <a:gd name="adj" fmla="val 61852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SIS Adaptor (16 colleges)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906462" y="1501775"/>
            <a:ext cx="7302500" cy="44830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561387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Course Exchange Timeline</a:t>
            </a:r>
            <a:b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16 Readiness and Tutoring Colleges</a:t>
            </a:r>
            <a:b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1" i="0" u="none" strike="noStrike" cap="none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2017</a:t>
            </a:r>
          </a:p>
        </p:txBody>
      </p:sp>
      <p:sp>
        <p:nvSpPr>
          <p:cNvPr id="88" name="Shape 88"/>
          <p:cNvSpPr/>
          <p:nvPr/>
        </p:nvSpPr>
        <p:spPr>
          <a:xfrm>
            <a:off x="9064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JAN</a:t>
            </a:r>
          </a:p>
        </p:txBody>
      </p:sp>
      <p:sp>
        <p:nvSpPr>
          <p:cNvPr id="89" name="Shape 89"/>
          <p:cNvSpPr/>
          <p:nvPr/>
        </p:nvSpPr>
        <p:spPr>
          <a:xfrm>
            <a:off x="15160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FEB</a:t>
            </a:r>
          </a:p>
        </p:txBody>
      </p:sp>
      <p:sp>
        <p:nvSpPr>
          <p:cNvPr id="90" name="Shape 90"/>
          <p:cNvSpPr/>
          <p:nvPr/>
        </p:nvSpPr>
        <p:spPr>
          <a:xfrm>
            <a:off x="2125663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MAR</a:t>
            </a:r>
          </a:p>
        </p:txBody>
      </p:sp>
      <p:sp>
        <p:nvSpPr>
          <p:cNvPr id="91" name="Shape 91"/>
          <p:cNvSpPr/>
          <p:nvPr/>
        </p:nvSpPr>
        <p:spPr>
          <a:xfrm>
            <a:off x="2735263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APR</a:t>
            </a:r>
          </a:p>
        </p:txBody>
      </p:sp>
      <p:sp>
        <p:nvSpPr>
          <p:cNvPr id="92" name="Shape 92"/>
          <p:cNvSpPr/>
          <p:nvPr/>
        </p:nvSpPr>
        <p:spPr>
          <a:xfrm>
            <a:off x="33448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MAY</a:t>
            </a:r>
          </a:p>
        </p:txBody>
      </p:sp>
      <p:sp>
        <p:nvSpPr>
          <p:cNvPr id="93" name="Shape 93"/>
          <p:cNvSpPr/>
          <p:nvPr/>
        </p:nvSpPr>
        <p:spPr>
          <a:xfrm>
            <a:off x="39544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JUN</a:t>
            </a:r>
          </a:p>
        </p:txBody>
      </p:sp>
      <p:sp>
        <p:nvSpPr>
          <p:cNvPr id="94" name="Shape 94"/>
          <p:cNvSpPr/>
          <p:nvPr/>
        </p:nvSpPr>
        <p:spPr>
          <a:xfrm>
            <a:off x="45640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JUL</a:t>
            </a:r>
          </a:p>
        </p:txBody>
      </p:sp>
      <p:sp>
        <p:nvSpPr>
          <p:cNvPr id="95" name="Shape 95"/>
          <p:cNvSpPr/>
          <p:nvPr/>
        </p:nvSpPr>
        <p:spPr>
          <a:xfrm>
            <a:off x="51736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AUG</a:t>
            </a:r>
          </a:p>
        </p:txBody>
      </p:sp>
      <p:sp>
        <p:nvSpPr>
          <p:cNvPr id="96" name="Shape 96"/>
          <p:cNvSpPr/>
          <p:nvPr/>
        </p:nvSpPr>
        <p:spPr>
          <a:xfrm>
            <a:off x="57832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SEP</a:t>
            </a:r>
          </a:p>
        </p:txBody>
      </p:sp>
      <p:sp>
        <p:nvSpPr>
          <p:cNvPr id="97" name="Shape 97"/>
          <p:cNvSpPr/>
          <p:nvPr/>
        </p:nvSpPr>
        <p:spPr>
          <a:xfrm>
            <a:off x="6392862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OCT</a:t>
            </a:r>
          </a:p>
        </p:txBody>
      </p:sp>
      <p:sp>
        <p:nvSpPr>
          <p:cNvPr id="98" name="Shape 98"/>
          <p:cNvSpPr/>
          <p:nvPr/>
        </p:nvSpPr>
        <p:spPr>
          <a:xfrm>
            <a:off x="7002463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NOV</a:t>
            </a:r>
          </a:p>
        </p:txBody>
      </p:sp>
      <p:sp>
        <p:nvSpPr>
          <p:cNvPr id="99" name="Shape 99"/>
          <p:cNvSpPr/>
          <p:nvPr/>
        </p:nvSpPr>
        <p:spPr>
          <a:xfrm>
            <a:off x="7612063" y="1501775"/>
            <a:ext cx="596900" cy="44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DEC</a:t>
            </a:r>
          </a:p>
        </p:txBody>
      </p:sp>
      <p:cxnSp>
        <p:nvCxnSpPr>
          <p:cNvPr id="100" name="Shape 100"/>
          <p:cNvCxnSpPr/>
          <p:nvPr/>
        </p:nvCxnSpPr>
        <p:spPr>
          <a:xfrm>
            <a:off x="900112" y="1952625"/>
            <a:ext cx="7315200" cy="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01" name="Shape 101"/>
          <p:cNvCxnSpPr/>
          <p:nvPr/>
        </p:nvCxnSpPr>
        <p:spPr>
          <a:xfrm>
            <a:off x="15097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Shape 102"/>
          <p:cNvCxnSpPr/>
          <p:nvPr/>
        </p:nvCxnSpPr>
        <p:spPr>
          <a:xfrm>
            <a:off x="2119313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Shape 103"/>
          <p:cNvCxnSpPr/>
          <p:nvPr/>
        </p:nvCxnSpPr>
        <p:spPr>
          <a:xfrm>
            <a:off x="2728913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Shape 104"/>
          <p:cNvCxnSpPr/>
          <p:nvPr/>
        </p:nvCxnSpPr>
        <p:spPr>
          <a:xfrm>
            <a:off x="33385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Shape 105"/>
          <p:cNvCxnSpPr/>
          <p:nvPr/>
        </p:nvCxnSpPr>
        <p:spPr>
          <a:xfrm>
            <a:off x="39481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Shape 106"/>
          <p:cNvCxnSpPr/>
          <p:nvPr/>
        </p:nvCxnSpPr>
        <p:spPr>
          <a:xfrm>
            <a:off x="45577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7" name="Shape 107"/>
          <p:cNvCxnSpPr/>
          <p:nvPr/>
        </p:nvCxnSpPr>
        <p:spPr>
          <a:xfrm>
            <a:off x="51673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" name="Shape 108"/>
          <p:cNvCxnSpPr/>
          <p:nvPr/>
        </p:nvCxnSpPr>
        <p:spPr>
          <a:xfrm>
            <a:off x="57769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Shape 109"/>
          <p:cNvCxnSpPr/>
          <p:nvPr/>
        </p:nvCxnSpPr>
        <p:spPr>
          <a:xfrm>
            <a:off x="6386512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" name="Shape 110"/>
          <p:cNvCxnSpPr/>
          <p:nvPr/>
        </p:nvCxnSpPr>
        <p:spPr>
          <a:xfrm>
            <a:off x="6996113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" name="Shape 111"/>
          <p:cNvCxnSpPr/>
          <p:nvPr/>
        </p:nvCxnSpPr>
        <p:spPr>
          <a:xfrm>
            <a:off x="7605713" y="1495425"/>
            <a:ext cx="0" cy="4495800"/>
          </a:xfrm>
          <a:prstGeom prst="straightConnector1">
            <a:avLst/>
          </a:prstGeom>
          <a:noFill/>
          <a:ln w="1270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2" name="Shape 112"/>
          <p:cNvSpPr/>
          <p:nvPr/>
        </p:nvSpPr>
        <p:spPr>
          <a:xfrm>
            <a:off x="990600" y="3048000"/>
            <a:ext cx="1128600" cy="457200"/>
          </a:xfrm>
          <a:prstGeom prst="homePlate">
            <a:avLst>
              <a:gd name="adj" fmla="val 61852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SIS Adaptor (16 colleges)</a:t>
            </a:r>
          </a:p>
        </p:txBody>
      </p:sp>
      <p:sp>
        <p:nvSpPr>
          <p:cNvPr id="113" name="Shape 113"/>
          <p:cNvSpPr/>
          <p:nvPr/>
        </p:nvSpPr>
        <p:spPr>
          <a:xfrm>
            <a:off x="990600" y="3657600"/>
            <a:ext cx="1744800" cy="457200"/>
          </a:xfrm>
          <a:prstGeom prst="homePlate">
            <a:avLst>
              <a:gd name="adj" fmla="val 65897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Admin Interface (16 colleges)</a:t>
            </a:r>
          </a:p>
        </p:txBody>
      </p:sp>
      <p:sp>
        <p:nvSpPr>
          <p:cNvPr id="114" name="Shape 114"/>
          <p:cNvSpPr/>
          <p:nvPr/>
        </p:nvSpPr>
        <p:spPr>
          <a:xfrm>
            <a:off x="990600" y="4229100"/>
            <a:ext cx="1744800" cy="457200"/>
          </a:xfrm>
          <a:prstGeom prst="homePlate">
            <a:avLst>
              <a:gd name="adj" fmla="val 58947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Student Workflow (16 colleges)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rgbClr val="0066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15" name="Shape 115"/>
          <p:cNvCxnSpPr/>
          <p:nvPr/>
        </p:nvCxnSpPr>
        <p:spPr>
          <a:xfrm>
            <a:off x="914400" y="1924050"/>
            <a:ext cx="7304087" cy="0"/>
          </a:xfrm>
          <a:prstGeom prst="straightConnector1">
            <a:avLst/>
          </a:prstGeom>
          <a:noFill/>
          <a:ln w="19050" cap="flat" cmpd="sng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6" name="Shape 116"/>
          <p:cNvSpPr/>
          <p:nvPr/>
        </p:nvSpPr>
        <p:spPr>
          <a:xfrm>
            <a:off x="914400" y="1981200"/>
            <a:ext cx="7239000" cy="457200"/>
          </a:xfrm>
          <a:prstGeom prst="homePlate">
            <a:avLst>
              <a:gd name="adj" fmla="val 58947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Piloting Continues for Full Launch Colleges</a:t>
            </a:r>
          </a:p>
        </p:txBody>
      </p:sp>
      <p:sp>
        <p:nvSpPr>
          <p:cNvPr id="117" name="Shape 117"/>
          <p:cNvSpPr/>
          <p:nvPr/>
        </p:nvSpPr>
        <p:spPr>
          <a:xfrm>
            <a:off x="914400" y="2514600"/>
            <a:ext cx="3048000" cy="457200"/>
          </a:xfrm>
          <a:prstGeom prst="homePlate">
            <a:avLst>
              <a:gd name="adj" fmla="val 61852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Bug fixes, changes, v1.1 release</a:t>
            </a:r>
          </a:p>
        </p:txBody>
      </p:sp>
      <p:sp>
        <p:nvSpPr>
          <p:cNvPr id="118" name="Shape 118"/>
          <p:cNvSpPr/>
          <p:nvPr/>
        </p:nvSpPr>
        <p:spPr>
          <a:xfrm>
            <a:off x="2463325" y="5410200"/>
            <a:ext cx="2094300" cy="457200"/>
          </a:xfrm>
          <a:prstGeom prst="homePlate">
            <a:avLst>
              <a:gd name="adj" fmla="val 58947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Early Registration Piloting for 16</a:t>
            </a:r>
          </a:p>
        </p:txBody>
      </p:sp>
      <p:sp>
        <p:nvSpPr>
          <p:cNvPr id="119" name="Shape 119"/>
          <p:cNvSpPr/>
          <p:nvPr/>
        </p:nvSpPr>
        <p:spPr>
          <a:xfrm>
            <a:off x="914400" y="4800600"/>
            <a:ext cx="7239000" cy="457200"/>
          </a:xfrm>
          <a:prstGeom prst="homePlate">
            <a:avLst>
              <a:gd name="adj" fmla="val 61852"/>
            </a:avLst>
          </a:prstGeom>
          <a:gradFill>
            <a:gsLst>
              <a:gs pos="0">
                <a:srgbClr val="FFFFFF"/>
              </a:gs>
              <a:gs pos="100000">
                <a:srgbClr val="FFCC66"/>
              </a:gs>
            </a:gsLst>
            <a:lin ang="0" scaled="0"/>
          </a:gradFill>
          <a:ln>
            <a:noFill/>
          </a:ln>
        </p:spPr>
        <p:txBody>
          <a:bodyPr lIns="128575" tIns="65075" rIns="128575" bIns="65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1">
                <a:solidFill>
                  <a:srgbClr val="006699"/>
                </a:solidFill>
                <a:latin typeface="Verdana"/>
                <a:ea typeface="Verdana"/>
                <a:cs typeface="Verdana"/>
                <a:sym typeface="Verdana"/>
              </a:rPr>
              <a:t>Bug fixes, changes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01016264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TM01016264</vt:lpstr>
      <vt:lpstr>Course Exchange Timeline 8 Full Launch Colleges 2016</vt:lpstr>
      <vt:lpstr>Course Exchange Timeline 16 Readiness and Tutoring Colleges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Exchange Timeline 8 Full Launch Colleges 2016</dc:title>
  <cp:lastModifiedBy>Steve Klein</cp:lastModifiedBy>
  <cp:revision>1</cp:revision>
  <dcterms:modified xsi:type="dcterms:W3CDTF">2016-07-14T21:16:05Z</dcterms:modified>
</cp:coreProperties>
</file>