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6" r:id="rId5"/>
    <p:sldId id="267" r:id="rId6"/>
    <p:sldId id="268" r:id="rId7"/>
    <p:sldId id="269" r:id="rId8"/>
    <p:sldId id="270" r:id="rId9"/>
    <p:sldId id="274" r:id="rId10"/>
    <p:sldId id="27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274" autoAdjust="0"/>
  </p:normalViewPr>
  <p:slideViewPr>
    <p:cSldViewPr snapToGrid="0" showGuides="1">
      <p:cViewPr varScale="1">
        <p:scale>
          <a:sx n="67" d="100"/>
          <a:sy n="67" d="100"/>
        </p:scale>
        <p:origin x="105" y="3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A392B5-4159-4AD1-912C-11322ADB0FF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842E4-970B-4904-9A66-E980D7E3A53F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Design social media marketing strategies</a:t>
          </a:r>
          <a:endParaRPr lang="en-US" dirty="0"/>
        </a:p>
      </dgm:t>
    </dgm:pt>
    <dgm:pt modelId="{D50FE0C1-97B9-4322-9773-8247014D9ED0}" type="parTrans" cxnId="{D068AB4D-1D41-4960-97A0-8011D8AB73EA}">
      <dgm:prSet/>
      <dgm:spPr/>
      <dgm:t>
        <a:bodyPr/>
        <a:lstStyle/>
        <a:p>
          <a:endParaRPr lang="en-US"/>
        </a:p>
      </dgm:t>
    </dgm:pt>
    <dgm:pt modelId="{2F2DE324-1287-4172-9E94-EB78DC751630}" type="sibTrans" cxnId="{D068AB4D-1D41-4960-97A0-8011D8AB73EA}">
      <dgm:prSet/>
      <dgm:spPr/>
      <dgm:t>
        <a:bodyPr/>
        <a:lstStyle/>
        <a:p>
          <a:endParaRPr lang="en-US"/>
        </a:p>
      </dgm:t>
    </dgm:pt>
    <dgm:pt modelId="{48159462-0D15-42CA-BA96-E9486AA076C4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BUS V49</a:t>
          </a:r>
          <a:endParaRPr lang="en-US" dirty="0"/>
        </a:p>
      </dgm:t>
    </dgm:pt>
    <dgm:pt modelId="{35AED8E1-90AE-4777-BF69-5E92E18E90F8}" type="parTrans" cxnId="{A0407F05-643C-41FA-B60D-1A3DD8FB99D6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0E93F487-9EC0-4DF2-ADA3-40C11B78A695}" type="sibTrans" cxnId="{A0407F05-643C-41FA-B60D-1A3DD8FB99D6}">
      <dgm:prSet/>
      <dgm:spPr/>
      <dgm:t>
        <a:bodyPr/>
        <a:lstStyle/>
        <a:p>
          <a:endParaRPr lang="en-US"/>
        </a:p>
      </dgm:t>
    </dgm:pt>
    <dgm:pt modelId="{0529F5B7-A69D-45D1-B8B0-9B3B9A68936C}">
      <dgm:prSet/>
      <dgm:spPr/>
      <dgm:t>
        <a:bodyPr/>
        <a:lstStyle/>
        <a:p>
          <a:r>
            <a:rPr lang="en-US" dirty="0" smtClean="0"/>
            <a:t>Explain common social media methods used in business marketing</a:t>
          </a:r>
          <a:endParaRPr lang="en-US" dirty="0"/>
        </a:p>
      </dgm:t>
    </dgm:pt>
    <dgm:pt modelId="{370A358B-D118-4D5D-9C24-BFD0BDC47F53}" type="parTrans" cxnId="{1101074C-9A6C-48F9-97E2-9F8CA87D5D1D}">
      <dgm:prSet/>
      <dgm:spPr/>
      <dgm:t>
        <a:bodyPr/>
        <a:lstStyle/>
        <a:p>
          <a:endParaRPr lang="en-US"/>
        </a:p>
      </dgm:t>
    </dgm:pt>
    <dgm:pt modelId="{31310172-0EFA-4485-BCEB-1729A7DBA57E}" type="sibTrans" cxnId="{1101074C-9A6C-48F9-97E2-9F8CA87D5D1D}">
      <dgm:prSet/>
      <dgm:spPr/>
      <dgm:t>
        <a:bodyPr/>
        <a:lstStyle/>
        <a:p>
          <a:endParaRPr lang="en-US"/>
        </a:p>
      </dgm:t>
    </dgm:pt>
    <dgm:pt modelId="{A927B9B0-192F-4038-B219-588743601479}">
      <dgm:prSet/>
      <dgm:spPr/>
      <dgm:t>
        <a:bodyPr/>
        <a:lstStyle/>
        <a:p>
          <a:r>
            <a:rPr lang="en-US" dirty="0" smtClean="0"/>
            <a:t>Identify advantages of use of social media in marketing</a:t>
          </a:r>
          <a:endParaRPr lang="en-US" dirty="0"/>
        </a:p>
      </dgm:t>
    </dgm:pt>
    <dgm:pt modelId="{1019B867-596B-4BED-B923-E80E1356CD0A}" type="parTrans" cxnId="{70A9C7BE-4DE7-4EA8-99CF-D2991B8095FA}">
      <dgm:prSet/>
      <dgm:spPr/>
      <dgm:t>
        <a:bodyPr/>
        <a:lstStyle/>
        <a:p>
          <a:endParaRPr lang="en-US"/>
        </a:p>
      </dgm:t>
    </dgm:pt>
    <dgm:pt modelId="{99411C1F-D5C8-481C-BDDD-94C362D30024}" type="sibTrans" cxnId="{70A9C7BE-4DE7-4EA8-99CF-D2991B8095FA}">
      <dgm:prSet/>
      <dgm:spPr/>
      <dgm:t>
        <a:bodyPr/>
        <a:lstStyle/>
        <a:p>
          <a:endParaRPr lang="en-US"/>
        </a:p>
      </dgm:t>
    </dgm:pt>
    <dgm:pt modelId="{6F190F31-932C-478C-A9F5-EA8DC15D9E72}">
      <dgm:prSet/>
      <dgm:spPr/>
      <dgm:t>
        <a:bodyPr/>
        <a:lstStyle/>
        <a:p>
          <a:r>
            <a:rPr lang="en-US" dirty="0" smtClean="0"/>
            <a:t>Design a social media marketing strategy</a:t>
          </a:r>
          <a:endParaRPr lang="en-US" dirty="0"/>
        </a:p>
      </dgm:t>
    </dgm:pt>
    <dgm:pt modelId="{52BA6771-CB05-4A32-8EB6-63853479B1BA}" type="parTrans" cxnId="{80E1C66D-0BE8-4BE2-BE55-0EDF807A0941}">
      <dgm:prSet/>
      <dgm:spPr/>
      <dgm:t>
        <a:bodyPr/>
        <a:lstStyle/>
        <a:p>
          <a:endParaRPr lang="en-US"/>
        </a:p>
      </dgm:t>
    </dgm:pt>
    <dgm:pt modelId="{42002EFF-04A5-4281-814A-1FE4EB7ACB56}" type="sibTrans" cxnId="{80E1C66D-0BE8-4BE2-BE55-0EDF807A0941}">
      <dgm:prSet/>
      <dgm:spPr/>
      <dgm:t>
        <a:bodyPr/>
        <a:lstStyle/>
        <a:p>
          <a:endParaRPr lang="en-US"/>
        </a:p>
      </dgm:t>
    </dgm:pt>
    <dgm:pt modelId="{07A92050-CC94-4F7C-BC3C-3F5FD89E7652}" type="pres">
      <dgm:prSet presAssocID="{CDA392B5-4159-4AD1-912C-11322ADB0F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2467FD9-BEE0-492C-8B92-FDFE3BFA191E}" type="pres">
      <dgm:prSet presAssocID="{93A842E4-970B-4904-9A66-E980D7E3A53F}" presName="hierRoot1" presStyleCnt="0">
        <dgm:presLayoutVars>
          <dgm:hierBranch val="init"/>
        </dgm:presLayoutVars>
      </dgm:prSet>
      <dgm:spPr/>
    </dgm:pt>
    <dgm:pt modelId="{282DDB28-C510-4796-95E2-4E6DD708EB4F}" type="pres">
      <dgm:prSet presAssocID="{93A842E4-970B-4904-9A66-E980D7E3A53F}" presName="rootComposite1" presStyleCnt="0"/>
      <dgm:spPr/>
    </dgm:pt>
    <dgm:pt modelId="{D89F3856-527A-4179-BB3B-1FE1D6AE0994}" type="pres">
      <dgm:prSet presAssocID="{93A842E4-970B-4904-9A66-E980D7E3A53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1A6608-4288-48B1-801F-098713966500}" type="pres">
      <dgm:prSet presAssocID="{93A842E4-970B-4904-9A66-E980D7E3A53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9CB8C4D-63ED-460A-B4B9-48DCB8F42892}" type="pres">
      <dgm:prSet presAssocID="{93A842E4-970B-4904-9A66-E980D7E3A53F}" presName="hierChild2" presStyleCnt="0"/>
      <dgm:spPr/>
    </dgm:pt>
    <dgm:pt modelId="{A286D150-DF8E-48E2-80D2-4F8733BB86C4}" type="pres">
      <dgm:prSet presAssocID="{35AED8E1-90AE-4777-BF69-5E92E18E90F8}" presName="Name64" presStyleLbl="parChTrans1D2" presStyleIdx="0" presStyleCnt="1"/>
      <dgm:spPr/>
      <dgm:t>
        <a:bodyPr/>
        <a:lstStyle/>
        <a:p>
          <a:endParaRPr lang="en-US"/>
        </a:p>
      </dgm:t>
    </dgm:pt>
    <dgm:pt modelId="{E8DDFFAF-5784-44CD-BA55-380FF533259C}" type="pres">
      <dgm:prSet presAssocID="{48159462-0D15-42CA-BA96-E9486AA076C4}" presName="hierRoot2" presStyleCnt="0">
        <dgm:presLayoutVars>
          <dgm:hierBranch val="init"/>
        </dgm:presLayoutVars>
      </dgm:prSet>
      <dgm:spPr/>
    </dgm:pt>
    <dgm:pt modelId="{BC8DABBA-0CF2-4843-89F5-B0A17FD23D1D}" type="pres">
      <dgm:prSet presAssocID="{48159462-0D15-42CA-BA96-E9486AA076C4}" presName="rootComposite" presStyleCnt="0"/>
      <dgm:spPr/>
    </dgm:pt>
    <dgm:pt modelId="{1FEAE3FB-35CB-4CA6-8B4F-98168684FE6F}" type="pres">
      <dgm:prSet presAssocID="{48159462-0D15-42CA-BA96-E9486AA076C4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B99C24-CD44-4232-B95D-B2900BCE536C}" type="pres">
      <dgm:prSet presAssocID="{48159462-0D15-42CA-BA96-E9486AA076C4}" presName="rootConnector" presStyleLbl="node2" presStyleIdx="0" presStyleCnt="1"/>
      <dgm:spPr/>
      <dgm:t>
        <a:bodyPr/>
        <a:lstStyle/>
        <a:p>
          <a:endParaRPr lang="en-US"/>
        </a:p>
      </dgm:t>
    </dgm:pt>
    <dgm:pt modelId="{DC4D7F58-D98B-4049-B3EB-61A1351E1937}" type="pres">
      <dgm:prSet presAssocID="{48159462-0D15-42CA-BA96-E9486AA076C4}" presName="hierChild4" presStyleCnt="0"/>
      <dgm:spPr/>
    </dgm:pt>
    <dgm:pt modelId="{29A853A9-4C80-4C9A-AD5A-453C5058EDE9}" type="pres">
      <dgm:prSet presAssocID="{370A358B-D118-4D5D-9C24-BFD0BDC47F53}" presName="Name64" presStyleLbl="parChTrans1D3" presStyleIdx="0" presStyleCnt="3"/>
      <dgm:spPr/>
      <dgm:t>
        <a:bodyPr/>
        <a:lstStyle/>
        <a:p>
          <a:endParaRPr lang="en-US"/>
        </a:p>
      </dgm:t>
    </dgm:pt>
    <dgm:pt modelId="{F62E0275-493A-47F5-B0BB-7B7E1D400A29}" type="pres">
      <dgm:prSet presAssocID="{0529F5B7-A69D-45D1-B8B0-9B3B9A68936C}" presName="hierRoot2" presStyleCnt="0">
        <dgm:presLayoutVars>
          <dgm:hierBranch val="init"/>
        </dgm:presLayoutVars>
      </dgm:prSet>
      <dgm:spPr/>
    </dgm:pt>
    <dgm:pt modelId="{4D765434-118E-4B87-A322-CD9BA1F66E90}" type="pres">
      <dgm:prSet presAssocID="{0529F5B7-A69D-45D1-B8B0-9B3B9A68936C}" presName="rootComposite" presStyleCnt="0"/>
      <dgm:spPr/>
    </dgm:pt>
    <dgm:pt modelId="{18FF8FE5-67CA-4B79-A7EC-6B4B7A8503F1}" type="pres">
      <dgm:prSet presAssocID="{0529F5B7-A69D-45D1-B8B0-9B3B9A68936C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393BEB-C09F-4B14-B2B0-29687BD3B4BE}" type="pres">
      <dgm:prSet presAssocID="{0529F5B7-A69D-45D1-B8B0-9B3B9A68936C}" presName="rootConnector" presStyleLbl="node3" presStyleIdx="0" presStyleCnt="3"/>
      <dgm:spPr/>
      <dgm:t>
        <a:bodyPr/>
        <a:lstStyle/>
        <a:p>
          <a:endParaRPr lang="en-US"/>
        </a:p>
      </dgm:t>
    </dgm:pt>
    <dgm:pt modelId="{66890961-15B6-4179-AEE6-C862458EF9DE}" type="pres">
      <dgm:prSet presAssocID="{0529F5B7-A69D-45D1-B8B0-9B3B9A68936C}" presName="hierChild4" presStyleCnt="0"/>
      <dgm:spPr/>
    </dgm:pt>
    <dgm:pt modelId="{3D09967D-6F15-4D36-B550-CE8B12607882}" type="pres">
      <dgm:prSet presAssocID="{0529F5B7-A69D-45D1-B8B0-9B3B9A68936C}" presName="hierChild5" presStyleCnt="0"/>
      <dgm:spPr/>
    </dgm:pt>
    <dgm:pt modelId="{4F05FBB7-C1D0-4DA6-B1BC-42FDE36CEE1C}" type="pres">
      <dgm:prSet presAssocID="{1019B867-596B-4BED-B923-E80E1356CD0A}" presName="Name64" presStyleLbl="parChTrans1D3" presStyleIdx="1" presStyleCnt="3"/>
      <dgm:spPr/>
      <dgm:t>
        <a:bodyPr/>
        <a:lstStyle/>
        <a:p>
          <a:endParaRPr lang="en-US"/>
        </a:p>
      </dgm:t>
    </dgm:pt>
    <dgm:pt modelId="{5B1E9FE9-46CF-4E46-B4BB-CD839D58BA7C}" type="pres">
      <dgm:prSet presAssocID="{A927B9B0-192F-4038-B219-588743601479}" presName="hierRoot2" presStyleCnt="0">
        <dgm:presLayoutVars>
          <dgm:hierBranch val="init"/>
        </dgm:presLayoutVars>
      </dgm:prSet>
      <dgm:spPr/>
    </dgm:pt>
    <dgm:pt modelId="{A4A3538F-E792-4A4A-811C-D8B093D326B0}" type="pres">
      <dgm:prSet presAssocID="{A927B9B0-192F-4038-B219-588743601479}" presName="rootComposite" presStyleCnt="0"/>
      <dgm:spPr/>
    </dgm:pt>
    <dgm:pt modelId="{46709DCB-4BF8-4818-B394-829FEDD93847}" type="pres">
      <dgm:prSet presAssocID="{A927B9B0-192F-4038-B219-588743601479}" presName="rootText" presStyleLbl="node3" presStyleIdx="1" presStyleCnt="3" custLinFactNeighborX="135" custLinFactNeighborY="-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CEC039-EF14-4FB0-A2B3-E3999E685628}" type="pres">
      <dgm:prSet presAssocID="{A927B9B0-192F-4038-B219-588743601479}" presName="rootConnector" presStyleLbl="node3" presStyleIdx="1" presStyleCnt="3"/>
      <dgm:spPr/>
      <dgm:t>
        <a:bodyPr/>
        <a:lstStyle/>
        <a:p>
          <a:endParaRPr lang="en-US"/>
        </a:p>
      </dgm:t>
    </dgm:pt>
    <dgm:pt modelId="{6A3E488F-845C-4DF2-80B3-198DA16A5B03}" type="pres">
      <dgm:prSet presAssocID="{A927B9B0-192F-4038-B219-588743601479}" presName="hierChild4" presStyleCnt="0"/>
      <dgm:spPr/>
    </dgm:pt>
    <dgm:pt modelId="{B4F8D8E6-B921-46B9-B1FA-DF332A8E5C6E}" type="pres">
      <dgm:prSet presAssocID="{A927B9B0-192F-4038-B219-588743601479}" presName="hierChild5" presStyleCnt="0"/>
      <dgm:spPr/>
    </dgm:pt>
    <dgm:pt modelId="{B67DE6A8-97B0-4476-AAC2-D74A4EC14BBA}" type="pres">
      <dgm:prSet presAssocID="{52BA6771-CB05-4A32-8EB6-63853479B1BA}" presName="Name64" presStyleLbl="parChTrans1D3" presStyleIdx="2" presStyleCnt="3"/>
      <dgm:spPr/>
      <dgm:t>
        <a:bodyPr/>
        <a:lstStyle/>
        <a:p>
          <a:endParaRPr lang="en-US"/>
        </a:p>
      </dgm:t>
    </dgm:pt>
    <dgm:pt modelId="{79C7CF92-3E22-4B50-A930-52CF36F27AF6}" type="pres">
      <dgm:prSet presAssocID="{6F190F31-932C-478C-A9F5-EA8DC15D9E72}" presName="hierRoot2" presStyleCnt="0">
        <dgm:presLayoutVars>
          <dgm:hierBranch val="init"/>
        </dgm:presLayoutVars>
      </dgm:prSet>
      <dgm:spPr/>
    </dgm:pt>
    <dgm:pt modelId="{7DFF87C8-D07C-439D-A4DC-CB327DC7B567}" type="pres">
      <dgm:prSet presAssocID="{6F190F31-932C-478C-A9F5-EA8DC15D9E72}" presName="rootComposite" presStyleCnt="0"/>
      <dgm:spPr/>
    </dgm:pt>
    <dgm:pt modelId="{5EEF766C-EBD6-464A-AF0F-5732E0A726FA}" type="pres">
      <dgm:prSet presAssocID="{6F190F31-932C-478C-A9F5-EA8DC15D9E72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55C358-7F8F-4529-BD00-67888112C5A1}" type="pres">
      <dgm:prSet presAssocID="{6F190F31-932C-478C-A9F5-EA8DC15D9E72}" presName="rootConnector" presStyleLbl="node3" presStyleIdx="2" presStyleCnt="3"/>
      <dgm:spPr/>
      <dgm:t>
        <a:bodyPr/>
        <a:lstStyle/>
        <a:p>
          <a:endParaRPr lang="en-US"/>
        </a:p>
      </dgm:t>
    </dgm:pt>
    <dgm:pt modelId="{693EC7F9-D951-41C0-B352-BC63E305CA45}" type="pres">
      <dgm:prSet presAssocID="{6F190F31-932C-478C-A9F5-EA8DC15D9E72}" presName="hierChild4" presStyleCnt="0"/>
      <dgm:spPr/>
    </dgm:pt>
    <dgm:pt modelId="{F8909E9D-971D-4A48-942B-5D83429C6EFA}" type="pres">
      <dgm:prSet presAssocID="{6F190F31-932C-478C-A9F5-EA8DC15D9E72}" presName="hierChild5" presStyleCnt="0"/>
      <dgm:spPr/>
    </dgm:pt>
    <dgm:pt modelId="{D055F458-0A4A-4EB0-BFF3-2EE2288196DF}" type="pres">
      <dgm:prSet presAssocID="{48159462-0D15-42CA-BA96-E9486AA076C4}" presName="hierChild5" presStyleCnt="0"/>
      <dgm:spPr/>
    </dgm:pt>
    <dgm:pt modelId="{07F3E7BB-7BD9-49FC-A273-3FFA25E12309}" type="pres">
      <dgm:prSet presAssocID="{93A842E4-970B-4904-9A66-E980D7E3A53F}" presName="hierChild3" presStyleCnt="0"/>
      <dgm:spPr/>
    </dgm:pt>
  </dgm:ptLst>
  <dgm:cxnLst>
    <dgm:cxn modelId="{E332AAB2-8F77-4B66-A472-64AC4FAB3454}" type="presOf" srcId="{35AED8E1-90AE-4777-BF69-5E92E18E90F8}" destId="{A286D150-DF8E-48E2-80D2-4F8733BB86C4}" srcOrd="0" destOrd="0" presId="urn:microsoft.com/office/officeart/2009/3/layout/HorizontalOrganizationChart"/>
    <dgm:cxn modelId="{72D839EA-7FF0-42A3-9E78-B93A12250723}" type="presOf" srcId="{52BA6771-CB05-4A32-8EB6-63853479B1BA}" destId="{B67DE6A8-97B0-4476-AAC2-D74A4EC14BBA}" srcOrd="0" destOrd="0" presId="urn:microsoft.com/office/officeart/2009/3/layout/HorizontalOrganizationChart"/>
    <dgm:cxn modelId="{97502E2B-A2DB-41E6-B5E5-BBB1EAF1E91D}" type="presOf" srcId="{A927B9B0-192F-4038-B219-588743601479}" destId="{46709DCB-4BF8-4818-B394-829FEDD93847}" srcOrd="0" destOrd="0" presId="urn:microsoft.com/office/officeart/2009/3/layout/HorizontalOrganizationChart"/>
    <dgm:cxn modelId="{B6981FA6-A2C0-4E9B-8092-0B53E7335041}" type="presOf" srcId="{48159462-0D15-42CA-BA96-E9486AA076C4}" destId="{1FEAE3FB-35CB-4CA6-8B4F-98168684FE6F}" srcOrd="0" destOrd="0" presId="urn:microsoft.com/office/officeart/2009/3/layout/HorizontalOrganizationChart"/>
    <dgm:cxn modelId="{1101074C-9A6C-48F9-97E2-9F8CA87D5D1D}" srcId="{48159462-0D15-42CA-BA96-E9486AA076C4}" destId="{0529F5B7-A69D-45D1-B8B0-9B3B9A68936C}" srcOrd="0" destOrd="0" parTransId="{370A358B-D118-4D5D-9C24-BFD0BDC47F53}" sibTransId="{31310172-0EFA-4485-BCEB-1729A7DBA57E}"/>
    <dgm:cxn modelId="{0B1A432B-7381-44F1-A7DF-A2AA5609A9A5}" type="presOf" srcId="{6F190F31-932C-478C-A9F5-EA8DC15D9E72}" destId="{5EEF766C-EBD6-464A-AF0F-5732E0A726FA}" srcOrd="0" destOrd="0" presId="urn:microsoft.com/office/officeart/2009/3/layout/HorizontalOrganizationChart"/>
    <dgm:cxn modelId="{EDE49305-8E13-4709-897A-814705D2AE09}" type="presOf" srcId="{0529F5B7-A69D-45D1-B8B0-9B3B9A68936C}" destId="{F0393BEB-C09F-4B14-B2B0-29687BD3B4BE}" srcOrd="1" destOrd="0" presId="urn:microsoft.com/office/officeart/2009/3/layout/HorizontalOrganizationChart"/>
    <dgm:cxn modelId="{2CE1AB5E-0B98-4E3F-88E6-32EFD9CE1A13}" type="presOf" srcId="{93A842E4-970B-4904-9A66-E980D7E3A53F}" destId="{D89F3856-527A-4179-BB3B-1FE1D6AE0994}" srcOrd="0" destOrd="0" presId="urn:microsoft.com/office/officeart/2009/3/layout/HorizontalOrganizationChart"/>
    <dgm:cxn modelId="{A0407F05-643C-41FA-B60D-1A3DD8FB99D6}" srcId="{93A842E4-970B-4904-9A66-E980D7E3A53F}" destId="{48159462-0D15-42CA-BA96-E9486AA076C4}" srcOrd="0" destOrd="0" parTransId="{35AED8E1-90AE-4777-BF69-5E92E18E90F8}" sibTransId="{0E93F487-9EC0-4DF2-ADA3-40C11B78A695}"/>
    <dgm:cxn modelId="{9BCE40A7-BACE-475E-9780-9BC1151C1AAD}" type="presOf" srcId="{1019B867-596B-4BED-B923-E80E1356CD0A}" destId="{4F05FBB7-C1D0-4DA6-B1BC-42FDE36CEE1C}" srcOrd="0" destOrd="0" presId="urn:microsoft.com/office/officeart/2009/3/layout/HorizontalOrganizationChart"/>
    <dgm:cxn modelId="{9E031CA2-2DC2-462E-819F-C6D34599D09A}" type="presOf" srcId="{CDA392B5-4159-4AD1-912C-11322ADB0FFE}" destId="{07A92050-CC94-4F7C-BC3C-3F5FD89E7652}" srcOrd="0" destOrd="0" presId="urn:microsoft.com/office/officeart/2009/3/layout/HorizontalOrganizationChart"/>
    <dgm:cxn modelId="{8BB0CDA6-9097-46CE-9C3F-DE95C9D15A09}" type="presOf" srcId="{370A358B-D118-4D5D-9C24-BFD0BDC47F53}" destId="{29A853A9-4C80-4C9A-AD5A-453C5058EDE9}" srcOrd="0" destOrd="0" presId="urn:microsoft.com/office/officeart/2009/3/layout/HorizontalOrganizationChart"/>
    <dgm:cxn modelId="{22C0D8C6-A968-4537-883B-FC0E3679B5FB}" type="presOf" srcId="{A927B9B0-192F-4038-B219-588743601479}" destId="{62CEC039-EF14-4FB0-A2B3-E3999E685628}" srcOrd="1" destOrd="0" presId="urn:microsoft.com/office/officeart/2009/3/layout/HorizontalOrganizationChart"/>
    <dgm:cxn modelId="{80E1C66D-0BE8-4BE2-BE55-0EDF807A0941}" srcId="{48159462-0D15-42CA-BA96-E9486AA076C4}" destId="{6F190F31-932C-478C-A9F5-EA8DC15D9E72}" srcOrd="2" destOrd="0" parTransId="{52BA6771-CB05-4A32-8EB6-63853479B1BA}" sibTransId="{42002EFF-04A5-4281-814A-1FE4EB7ACB56}"/>
    <dgm:cxn modelId="{D791AC2E-606C-40BD-8A6A-D73A291E5CBE}" type="presOf" srcId="{6F190F31-932C-478C-A9F5-EA8DC15D9E72}" destId="{6455C358-7F8F-4529-BD00-67888112C5A1}" srcOrd="1" destOrd="0" presId="urn:microsoft.com/office/officeart/2009/3/layout/HorizontalOrganizationChart"/>
    <dgm:cxn modelId="{11190196-BD18-49F8-B7FC-9D705ACA7864}" type="presOf" srcId="{0529F5B7-A69D-45D1-B8B0-9B3B9A68936C}" destId="{18FF8FE5-67CA-4B79-A7EC-6B4B7A8503F1}" srcOrd="0" destOrd="0" presId="urn:microsoft.com/office/officeart/2009/3/layout/HorizontalOrganizationChart"/>
    <dgm:cxn modelId="{73134EC4-645E-47B6-A2D5-2A4FD97F272E}" type="presOf" srcId="{48159462-0D15-42CA-BA96-E9486AA076C4}" destId="{C6B99C24-CD44-4232-B95D-B2900BCE536C}" srcOrd="1" destOrd="0" presId="urn:microsoft.com/office/officeart/2009/3/layout/HorizontalOrganizationChart"/>
    <dgm:cxn modelId="{70A9C7BE-4DE7-4EA8-99CF-D2991B8095FA}" srcId="{48159462-0D15-42CA-BA96-E9486AA076C4}" destId="{A927B9B0-192F-4038-B219-588743601479}" srcOrd="1" destOrd="0" parTransId="{1019B867-596B-4BED-B923-E80E1356CD0A}" sibTransId="{99411C1F-D5C8-481C-BDDD-94C362D30024}"/>
    <dgm:cxn modelId="{F8DBA621-9966-481A-BD3C-0A1943F182B0}" type="presOf" srcId="{93A842E4-970B-4904-9A66-E980D7E3A53F}" destId="{AA1A6608-4288-48B1-801F-098713966500}" srcOrd="1" destOrd="0" presId="urn:microsoft.com/office/officeart/2009/3/layout/HorizontalOrganizationChart"/>
    <dgm:cxn modelId="{D068AB4D-1D41-4960-97A0-8011D8AB73EA}" srcId="{CDA392B5-4159-4AD1-912C-11322ADB0FFE}" destId="{93A842E4-970B-4904-9A66-E980D7E3A53F}" srcOrd="0" destOrd="0" parTransId="{D50FE0C1-97B9-4322-9773-8247014D9ED0}" sibTransId="{2F2DE324-1287-4172-9E94-EB78DC751630}"/>
    <dgm:cxn modelId="{314F7536-1009-419B-8AB1-6DC18A457B3C}" type="presParOf" srcId="{07A92050-CC94-4F7C-BC3C-3F5FD89E7652}" destId="{E2467FD9-BEE0-492C-8B92-FDFE3BFA191E}" srcOrd="0" destOrd="0" presId="urn:microsoft.com/office/officeart/2009/3/layout/HorizontalOrganizationChart"/>
    <dgm:cxn modelId="{E32E91F2-8C35-4AB7-83C0-F2BEDAD9F14D}" type="presParOf" srcId="{E2467FD9-BEE0-492C-8B92-FDFE3BFA191E}" destId="{282DDB28-C510-4796-95E2-4E6DD708EB4F}" srcOrd="0" destOrd="0" presId="urn:microsoft.com/office/officeart/2009/3/layout/HorizontalOrganizationChart"/>
    <dgm:cxn modelId="{4357AC05-A2F7-4C4F-A597-CF001F437289}" type="presParOf" srcId="{282DDB28-C510-4796-95E2-4E6DD708EB4F}" destId="{D89F3856-527A-4179-BB3B-1FE1D6AE0994}" srcOrd="0" destOrd="0" presId="urn:microsoft.com/office/officeart/2009/3/layout/HorizontalOrganizationChart"/>
    <dgm:cxn modelId="{174CE071-A01B-4018-90C1-921F6584C966}" type="presParOf" srcId="{282DDB28-C510-4796-95E2-4E6DD708EB4F}" destId="{AA1A6608-4288-48B1-801F-098713966500}" srcOrd="1" destOrd="0" presId="urn:microsoft.com/office/officeart/2009/3/layout/HorizontalOrganizationChart"/>
    <dgm:cxn modelId="{37A38E65-1B00-43D4-83CC-F83AD7A4898D}" type="presParOf" srcId="{E2467FD9-BEE0-492C-8B92-FDFE3BFA191E}" destId="{79CB8C4D-63ED-460A-B4B9-48DCB8F42892}" srcOrd="1" destOrd="0" presId="urn:microsoft.com/office/officeart/2009/3/layout/HorizontalOrganizationChart"/>
    <dgm:cxn modelId="{ADD7BF55-C2DE-4634-8E64-40F8B920F4A4}" type="presParOf" srcId="{79CB8C4D-63ED-460A-B4B9-48DCB8F42892}" destId="{A286D150-DF8E-48E2-80D2-4F8733BB86C4}" srcOrd="0" destOrd="0" presId="urn:microsoft.com/office/officeart/2009/3/layout/HorizontalOrganizationChart"/>
    <dgm:cxn modelId="{5CEBC387-59E0-4F15-BB7A-8BA3AFC3DDF3}" type="presParOf" srcId="{79CB8C4D-63ED-460A-B4B9-48DCB8F42892}" destId="{E8DDFFAF-5784-44CD-BA55-380FF533259C}" srcOrd="1" destOrd="0" presId="urn:microsoft.com/office/officeart/2009/3/layout/HorizontalOrganizationChart"/>
    <dgm:cxn modelId="{F55EF141-2843-4008-AAFF-F185A4F4311F}" type="presParOf" srcId="{E8DDFFAF-5784-44CD-BA55-380FF533259C}" destId="{BC8DABBA-0CF2-4843-89F5-B0A17FD23D1D}" srcOrd="0" destOrd="0" presId="urn:microsoft.com/office/officeart/2009/3/layout/HorizontalOrganizationChart"/>
    <dgm:cxn modelId="{57228082-3D9C-4F2B-8F15-CA90885A5295}" type="presParOf" srcId="{BC8DABBA-0CF2-4843-89F5-B0A17FD23D1D}" destId="{1FEAE3FB-35CB-4CA6-8B4F-98168684FE6F}" srcOrd="0" destOrd="0" presId="urn:microsoft.com/office/officeart/2009/3/layout/HorizontalOrganizationChart"/>
    <dgm:cxn modelId="{A9375D07-9484-478C-BCF4-97E82BA47210}" type="presParOf" srcId="{BC8DABBA-0CF2-4843-89F5-B0A17FD23D1D}" destId="{C6B99C24-CD44-4232-B95D-B2900BCE536C}" srcOrd="1" destOrd="0" presId="urn:microsoft.com/office/officeart/2009/3/layout/HorizontalOrganizationChart"/>
    <dgm:cxn modelId="{59598C8E-4075-4B7A-BDC1-49C35B9F9151}" type="presParOf" srcId="{E8DDFFAF-5784-44CD-BA55-380FF533259C}" destId="{DC4D7F58-D98B-4049-B3EB-61A1351E1937}" srcOrd="1" destOrd="0" presId="urn:microsoft.com/office/officeart/2009/3/layout/HorizontalOrganizationChart"/>
    <dgm:cxn modelId="{08C73F39-6407-4635-813D-1C81F10828F1}" type="presParOf" srcId="{DC4D7F58-D98B-4049-B3EB-61A1351E1937}" destId="{29A853A9-4C80-4C9A-AD5A-453C5058EDE9}" srcOrd="0" destOrd="0" presId="urn:microsoft.com/office/officeart/2009/3/layout/HorizontalOrganizationChart"/>
    <dgm:cxn modelId="{BEA85910-1EB3-4A9C-BF22-D99CB5A9B205}" type="presParOf" srcId="{DC4D7F58-D98B-4049-B3EB-61A1351E1937}" destId="{F62E0275-493A-47F5-B0BB-7B7E1D400A29}" srcOrd="1" destOrd="0" presId="urn:microsoft.com/office/officeart/2009/3/layout/HorizontalOrganizationChart"/>
    <dgm:cxn modelId="{6415A531-12A4-4D1B-9733-8D66842AB825}" type="presParOf" srcId="{F62E0275-493A-47F5-B0BB-7B7E1D400A29}" destId="{4D765434-118E-4B87-A322-CD9BA1F66E90}" srcOrd="0" destOrd="0" presId="urn:microsoft.com/office/officeart/2009/3/layout/HorizontalOrganizationChart"/>
    <dgm:cxn modelId="{1A8133D5-8F71-43A6-84D3-E9A5935F063F}" type="presParOf" srcId="{4D765434-118E-4B87-A322-CD9BA1F66E90}" destId="{18FF8FE5-67CA-4B79-A7EC-6B4B7A8503F1}" srcOrd="0" destOrd="0" presId="urn:microsoft.com/office/officeart/2009/3/layout/HorizontalOrganizationChart"/>
    <dgm:cxn modelId="{106C0C36-807D-452D-A892-F3EF2B32D5F5}" type="presParOf" srcId="{4D765434-118E-4B87-A322-CD9BA1F66E90}" destId="{F0393BEB-C09F-4B14-B2B0-29687BD3B4BE}" srcOrd="1" destOrd="0" presId="urn:microsoft.com/office/officeart/2009/3/layout/HorizontalOrganizationChart"/>
    <dgm:cxn modelId="{3D53D9B4-1A7E-49AF-BE3C-EF6C4798978E}" type="presParOf" srcId="{F62E0275-493A-47F5-B0BB-7B7E1D400A29}" destId="{66890961-15B6-4179-AEE6-C862458EF9DE}" srcOrd="1" destOrd="0" presId="urn:microsoft.com/office/officeart/2009/3/layout/HorizontalOrganizationChart"/>
    <dgm:cxn modelId="{5F3D2F77-EB05-4C45-8A6C-7D25E5534D49}" type="presParOf" srcId="{F62E0275-493A-47F5-B0BB-7B7E1D400A29}" destId="{3D09967D-6F15-4D36-B550-CE8B12607882}" srcOrd="2" destOrd="0" presId="urn:microsoft.com/office/officeart/2009/3/layout/HorizontalOrganizationChart"/>
    <dgm:cxn modelId="{001E4B43-6C7B-4D24-94D7-C94643A2D374}" type="presParOf" srcId="{DC4D7F58-D98B-4049-B3EB-61A1351E1937}" destId="{4F05FBB7-C1D0-4DA6-B1BC-42FDE36CEE1C}" srcOrd="2" destOrd="0" presId="urn:microsoft.com/office/officeart/2009/3/layout/HorizontalOrganizationChart"/>
    <dgm:cxn modelId="{703DCB66-4552-42F8-B7E5-87F8FAC47000}" type="presParOf" srcId="{DC4D7F58-D98B-4049-B3EB-61A1351E1937}" destId="{5B1E9FE9-46CF-4E46-B4BB-CD839D58BA7C}" srcOrd="3" destOrd="0" presId="urn:microsoft.com/office/officeart/2009/3/layout/HorizontalOrganizationChart"/>
    <dgm:cxn modelId="{A20A9D51-7148-4FD7-AAEC-360C6D31C732}" type="presParOf" srcId="{5B1E9FE9-46CF-4E46-B4BB-CD839D58BA7C}" destId="{A4A3538F-E792-4A4A-811C-D8B093D326B0}" srcOrd="0" destOrd="0" presId="urn:microsoft.com/office/officeart/2009/3/layout/HorizontalOrganizationChart"/>
    <dgm:cxn modelId="{2BA3D83C-E1E0-4AC9-AD3B-29C501009701}" type="presParOf" srcId="{A4A3538F-E792-4A4A-811C-D8B093D326B0}" destId="{46709DCB-4BF8-4818-B394-829FEDD93847}" srcOrd="0" destOrd="0" presId="urn:microsoft.com/office/officeart/2009/3/layout/HorizontalOrganizationChart"/>
    <dgm:cxn modelId="{0DEFC964-8612-4D36-9FBD-7842625FD013}" type="presParOf" srcId="{A4A3538F-E792-4A4A-811C-D8B093D326B0}" destId="{62CEC039-EF14-4FB0-A2B3-E3999E685628}" srcOrd="1" destOrd="0" presId="urn:microsoft.com/office/officeart/2009/3/layout/HorizontalOrganizationChart"/>
    <dgm:cxn modelId="{01D60D46-F369-4277-B966-6C18D372FAD1}" type="presParOf" srcId="{5B1E9FE9-46CF-4E46-B4BB-CD839D58BA7C}" destId="{6A3E488F-845C-4DF2-80B3-198DA16A5B03}" srcOrd="1" destOrd="0" presId="urn:microsoft.com/office/officeart/2009/3/layout/HorizontalOrganizationChart"/>
    <dgm:cxn modelId="{2507A305-89B8-42DD-906E-C1939F39996D}" type="presParOf" srcId="{5B1E9FE9-46CF-4E46-B4BB-CD839D58BA7C}" destId="{B4F8D8E6-B921-46B9-B1FA-DF332A8E5C6E}" srcOrd="2" destOrd="0" presId="urn:microsoft.com/office/officeart/2009/3/layout/HorizontalOrganizationChart"/>
    <dgm:cxn modelId="{0323C369-72EC-49B8-A5F0-A5F49A86BF84}" type="presParOf" srcId="{DC4D7F58-D98B-4049-B3EB-61A1351E1937}" destId="{B67DE6A8-97B0-4476-AAC2-D74A4EC14BBA}" srcOrd="4" destOrd="0" presId="urn:microsoft.com/office/officeart/2009/3/layout/HorizontalOrganizationChart"/>
    <dgm:cxn modelId="{D501BE00-8BB4-4D61-BEE1-C78B45D88DD7}" type="presParOf" srcId="{DC4D7F58-D98B-4049-B3EB-61A1351E1937}" destId="{79C7CF92-3E22-4B50-A930-52CF36F27AF6}" srcOrd="5" destOrd="0" presId="urn:microsoft.com/office/officeart/2009/3/layout/HorizontalOrganizationChart"/>
    <dgm:cxn modelId="{7C01E5BC-FB8B-47ED-8C9D-8EC68D804D09}" type="presParOf" srcId="{79C7CF92-3E22-4B50-A930-52CF36F27AF6}" destId="{7DFF87C8-D07C-439D-A4DC-CB327DC7B567}" srcOrd="0" destOrd="0" presId="urn:microsoft.com/office/officeart/2009/3/layout/HorizontalOrganizationChart"/>
    <dgm:cxn modelId="{2C99288A-E02C-46EE-9871-DDD3458D59FA}" type="presParOf" srcId="{7DFF87C8-D07C-439D-A4DC-CB327DC7B567}" destId="{5EEF766C-EBD6-464A-AF0F-5732E0A726FA}" srcOrd="0" destOrd="0" presId="urn:microsoft.com/office/officeart/2009/3/layout/HorizontalOrganizationChart"/>
    <dgm:cxn modelId="{349874F4-CB12-4EDB-BCC0-CDFB4CC35399}" type="presParOf" srcId="{7DFF87C8-D07C-439D-A4DC-CB327DC7B567}" destId="{6455C358-7F8F-4529-BD00-67888112C5A1}" srcOrd="1" destOrd="0" presId="urn:microsoft.com/office/officeart/2009/3/layout/HorizontalOrganizationChart"/>
    <dgm:cxn modelId="{6B3318CF-642A-4F59-AAD9-8E22349EA6CC}" type="presParOf" srcId="{79C7CF92-3E22-4B50-A930-52CF36F27AF6}" destId="{693EC7F9-D951-41C0-B352-BC63E305CA45}" srcOrd="1" destOrd="0" presId="urn:microsoft.com/office/officeart/2009/3/layout/HorizontalOrganizationChart"/>
    <dgm:cxn modelId="{9A80F261-B981-4D2E-BA2E-175DC2A2AA64}" type="presParOf" srcId="{79C7CF92-3E22-4B50-A930-52CF36F27AF6}" destId="{F8909E9D-971D-4A48-942B-5D83429C6EFA}" srcOrd="2" destOrd="0" presId="urn:microsoft.com/office/officeart/2009/3/layout/HorizontalOrganizationChart"/>
    <dgm:cxn modelId="{ACF2736C-DB95-4BC8-9A6B-F7FA4664DA3E}" type="presParOf" srcId="{E8DDFFAF-5784-44CD-BA55-380FF533259C}" destId="{D055F458-0A4A-4EB0-BFF3-2EE2288196DF}" srcOrd="2" destOrd="0" presId="urn:microsoft.com/office/officeart/2009/3/layout/HorizontalOrganizationChart"/>
    <dgm:cxn modelId="{722EB3D0-0FC5-4793-9CC2-7385635B4EEB}" type="presParOf" srcId="{E2467FD9-BEE0-492C-8B92-FDFE3BFA191E}" destId="{07F3E7BB-7BD9-49FC-A273-3FFA25E1230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DE6A8-97B0-4476-AAC2-D74A4EC14BBA}">
      <dsp:nvSpPr>
        <dsp:cNvPr id="0" name=""/>
        <dsp:cNvSpPr/>
      </dsp:nvSpPr>
      <dsp:spPr>
        <a:xfrm>
          <a:off x="6368133" y="2137025"/>
          <a:ext cx="578566" cy="1243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9283" y="0"/>
              </a:lnTo>
              <a:lnTo>
                <a:pt x="289283" y="1243917"/>
              </a:lnTo>
              <a:lnTo>
                <a:pt x="578566" y="12439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5FBB7-C1D0-4DA6-B1BC-42FDE36CEE1C}">
      <dsp:nvSpPr>
        <dsp:cNvPr id="0" name=""/>
        <dsp:cNvSpPr/>
      </dsp:nvSpPr>
      <dsp:spPr>
        <a:xfrm>
          <a:off x="6368133" y="2091287"/>
          <a:ext cx="5824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37"/>
              </a:moveTo>
              <a:lnTo>
                <a:pt x="293188" y="45737"/>
              </a:lnTo>
              <a:lnTo>
                <a:pt x="293188" y="45720"/>
              </a:lnTo>
              <a:lnTo>
                <a:pt x="582471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853A9-4C80-4C9A-AD5A-453C5058EDE9}">
      <dsp:nvSpPr>
        <dsp:cNvPr id="0" name=""/>
        <dsp:cNvSpPr/>
      </dsp:nvSpPr>
      <dsp:spPr>
        <a:xfrm>
          <a:off x="6368133" y="893107"/>
          <a:ext cx="578566" cy="1243917"/>
        </a:xfrm>
        <a:custGeom>
          <a:avLst/>
          <a:gdLst/>
          <a:ahLst/>
          <a:cxnLst/>
          <a:rect l="0" t="0" r="0" b="0"/>
          <a:pathLst>
            <a:path>
              <a:moveTo>
                <a:pt x="0" y="1243917"/>
              </a:moveTo>
              <a:lnTo>
                <a:pt x="289283" y="1243917"/>
              </a:lnTo>
              <a:lnTo>
                <a:pt x="289283" y="0"/>
              </a:lnTo>
              <a:lnTo>
                <a:pt x="578566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6D150-DF8E-48E2-80D2-4F8733BB86C4}">
      <dsp:nvSpPr>
        <dsp:cNvPr id="0" name=""/>
        <dsp:cNvSpPr/>
      </dsp:nvSpPr>
      <dsp:spPr>
        <a:xfrm>
          <a:off x="2896736" y="2091305"/>
          <a:ext cx="5785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8566" y="457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F3856-527A-4179-BB3B-1FE1D6AE0994}">
      <dsp:nvSpPr>
        <dsp:cNvPr id="0" name=""/>
        <dsp:cNvSpPr/>
      </dsp:nvSpPr>
      <dsp:spPr>
        <a:xfrm>
          <a:off x="3905" y="1695868"/>
          <a:ext cx="2892831" cy="882313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Design social media marketing strategies</a:t>
          </a:r>
          <a:endParaRPr lang="en-US" sz="2100" kern="1200" dirty="0"/>
        </a:p>
      </dsp:txBody>
      <dsp:txXfrm>
        <a:off x="3905" y="1695868"/>
        <a:ext cx="2892831" cy="882313"/>
      </dsp:txXfrm>
    </dsp:sp>
    <dsp:sp modelId="{1FEAE3FB-35CB-4CA6-8B4F-98168684FE6F}">
      <dsp:nvSpPr>
        <dsp:cNvPr id="0" name=""/>
        <dsp:cNvSpPr/>
      </dsp:nvSpPr>
      <dsp:spPr>
        <a:xfrm>
          <a:off x="3475302" y="1695868"/>
          <a:ext cx="2892831" cy="882313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BUS V49</a:t>
          </a:r>
          <a:endParaRPr lang="en-US" sz="2100" kern="1200" dirty="0"/>
        </a:p>
      </dsp:txBody>
      <dsp:txXfrm>
        <a:off x="3475302" y="1695868"/>
        <a:ext cx="2892831" cy="882313"/>
      </dsp:txXfrm>
    </dsp:sp>
    <dsp:sp modelId="{18FF8FE5-67CA-4B79-A7EC-6B4B7A8503F1}">
      <dsp:nvSpPr>
        <dsp:cNvPr id="0" name=""/>
        <dsp:cNvSpPr/>
      </dsp:nvSpPr>
      <dsp:spPr>
        <a:xfrm>
          <a:off x="6946699" y="451950"/>
          <a:ext cx="2892831" cy="8823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Explain common social media methods used in business marketing</a:t>
          </a:r>
          <a:endParaRPr lang="en-US" sz="2100" kern="1200" dirty="0"/>
        </a:p>
      </dsp:txBody>
      <dsp:txXfrm>
        <a:off x="6946699" y="451950"/>
        <a:ext cx="2892831" cy="882313"/>
      </dsp:txXfrm>
    </dsp:sp>
    <dsp:sp modelId="{46709DCB-4BF8-4818-B394-829FEDD93847}">
      <dsp:nvSpPr>
        <dsp:cNvPr id="0" name=""/>
        <dsp:cNvSpPr/>
      </dsp:nvSpPr>
      <dsp:spPr>
        <a:xfrm>
          <a:off x="6950604" y="1695850"/>
          <a:ext cx="2892831" cy="8823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 advantages of use of social media in marketing</a:t>
          </a:r>
          <a:endParaRPr lang="en-US" sz="2100" kern="1200" dirty="0"/>
        </a:p>
      </dsp:txBody>
      <dsp:txXfrm>
        <a:off x="6950604" y="1695850"/>
        <a:ext cx="2892831" cy="882313"/>
      </dsp:txXfrm>
    </dsp:sp>
    <dsp:sp modelId="{5EEF766C-EBD6-464A-AF0F-5732E0A726FA}">
      <dsp:nvSpPr>
        <dsp:cNvPr id="0" name=""/>
        <dsp:cNvSpPr/>
      </dsp:nvSpPr>
      <dsp:spPr>
        <a:xfrm>
          <a:off x="6946699" y="2939785"/>
          <a:ext cx="2892831" cy="8823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Design a social media marketing strategy</a:t>
          </a:r>
          <a:endParaRPr lang="en-US" sz="2100" kern="1200" dirty="0"/>
        </a:p>
      </dsp:txBody>
      <dsp:txXfrm>
        <a:off x="6946699" y="2939785"/>
        <a:ext cx="2892831" cy="882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A5B2-8064-4382-9E31-9E46E0F5B2C3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FEE5-93F6-4794-9247-D82E8860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21.02.2020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August Bergqvist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Phone: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678 555-0128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BERGQVIST@EXAMPLE.COM</a:t>
            </a:r>
          </a:p>
        </p:txBody>
      </p:sp>
      <p:sp>
        <p:nvSpPr>
          <p:cNvPr id="3" name="Graphic 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Graphic 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Graphic 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7" y="172667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3286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55960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30%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20%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0">
            <a:extLst>
              <a:ext uri="{FF2B5EF4-FFF2-40B4-BE49-F238E27FC236}">
                <a16:creationId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9" y="2267879"/>
            <a:ext cx="3016875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Graphic 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ru-RU" dirty="0"/>
          </a:p>
        </p:txBody>
      </p:sp>
      <p:grpSp>
        <p:nvGrpSpPr>
          <p:cNvPr id="45" name="Graphic 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7819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ventura.co1.qualtrics.com/jfe/form/SV_07gRaH71F0bBBxb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SLO Mapping</a:t>
            </a:r>
            <a:endParaRPr lang="ru-RU" sz="5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D6760C-D868-43F4-99FB-1B78C91F8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Feb 2020</a:t>
            </a:r>
            <a:endParaRPr lang="ru-RU" dirty="0"/>
          </a:p>
        </p:txBody>
      </p:sp>
      <p:pic>
        <p:nvPicPr>
          <p:cNvPr id="12" name="Picture Placeholder 11" descr="Beautiful cliff sea town on sunset">
            <a:extLst>
              <a:ext uri="{FF2B5EF4-FFF2-40B4-BE49-F238E27FC236}">
                <a16:creationId xmlns:a16="http://schemas.microsoft.com/office/drawing/2014/main" id="{A93ACF4C-E9B0-426E-B719-A441974AD9C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14573" r="421"/>
          <a:stretch/>
        </p:blipFill>
        <p:spPr>
          <a:xfrm>
            <a:off x="4614953" y="0"/>
            <a:ext cx="7585924" cy="5949573"/>
          </a:xfrm>
        </p:spPr>
      </p:pic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996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  <a:latin typeface="+mj-lt"/>
              </a:rPr>
              <a:t>Course SLOs (CSLOs) </a:t>
            </a:r>
            <a:r>
              <a:rPr lang="en-US" sz="2000" dirty="0" smtClean="0"/>
              <a:t>–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knowledge, skills, abilities a student should have after completing a course</a:t>
            </a:r>
          </a:p>
          <a:p>
            <a:endParaRPr lang="en-US" sz="2000" dirty="0"/>
          </a:p>
          <a:p>
            <a:r>
              <a:rPr lang="en-US" sz="2000" b="1" dirty="0" smtClean="0">
                <a:solidFill>
                  <a:schemeClr val="bg2"/>
                </a:solidFill>
                <a:latin typeface="+mj-lt"/>
              </a:rPr>
              <a:t>Program SLOs (PSLOs)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/>
              <a:t>–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knowledge, skills, abilities a student should have after completing a specific degree or certificate</a:t>
            </a:r>
          </a:p>
          <a:p>
            <a:endParaRPr lang="en-US" sz="2000" dirty="0"/>
          </a:p>
          <a:p>
            <a:r>
              <a:rPr lang="en-US" sz="2000" b="1" dirty="0" smtClean="0">
                <a:solidFill>
                  <a:schemeClr val="accent3"/>
                </a:solidFill>
                <a:latin typeface="+mj-lt"/>
              </a:rPr>
              <a:t>Institutional SLOs (ISLOs)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/>
              <a:t>–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knowledge, skills, abilities that every student who leaves VC with degree, certificate, or vocational training should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Departments are currently assessing </a:t>
            </a:r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CSLOs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PSLOs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2000" b="1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ISLOs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separately </a:t>
            </a:r>
          </a:p>
          <a:p>
            <a:endParaRPr lang="en-US" sz="1800" dirty="0"/>
          </a:p>
          <a:p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SLOs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6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99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Social Media Marketing Program</a:t>
            </a:r>
            <a:endParaRPr lang="en-US" sz="2000" b="1" dirty="0" smtClean="0">
              <a:solidFill>
                <a:schemeClr val="bg2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PSLO Mapping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87162533"/>
              </p:ext>
            </p:extLst>
          </p:nvPr>
        </p:nvGraphicFramePr>
        <p:xfrm>
          <a:off x="584834" y="2260314"/>
          <a:ext cx="9843436" cy="427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 flipV="1">
            <a:off x="3164441" y="4911048"/>
            <a:ext cx="3914453" cy="688368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56594" y="3339101"/>
            <a:ext cx="10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PSLO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7491" y="3339101"/>
            <a:ext cx="217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Capstone Course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60610" y="2260314"/>
            <a:ext cx="10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CSLOs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4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9F3856-527A-4179-BB3B-1FE1D6AE0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86D150-DF8E-48E2-80D2-4F8733BB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EAE3FB-35CB-4CA6-8B4F-98168684F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A853A9-4C80-4C9A-AD5A-453C5058E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FF8FE5-67CA-4B79-A7EC-6B4B7A850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05FBB7-C1D0-4DA6-B1BC-42FDE36CE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709DCB-4BF8-4818-B394-829FEDD93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7DE6A8-97B0-4476-AAC2-D74A4EC14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EF766C-EBD6-464A-AF0F-5732E0A72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4" grpId="0" uiExpand="1">
        <p:bldSub>
          <a:bldDgm bld="one"/>
        </p:bldSub>
      </p:bldGraphic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996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PSLO Mapping Form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Asher and Aurora will send out forms by Friday, Feb 28</a:t>
            </a:r>
            <a:r>
              <a:rPr 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Complete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US" sz="2400" b="1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Friday, March 13</a:t>
            </a:r>
            <a:r>
              <a:rPr lang="en-US" sz="2400" b="1" baseline="30000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sz="2400" b="1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PSLO Mapping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996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Institutional SLOs (ISLOs</a:t>
            </a:r>
            <a:r>
              <a:rPr lang="en-US" sz="2400" b="1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are already mapped to every course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IE Office will use these maps to populate </a:t>
            </a:r>
            <a:r>
              <a:rPr lang="en-US" sz="2400" b="1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ISLO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results from </a:t>
            </a:r>
            <a:r>
              <a:rPr lang="en-US" sz="2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CSLO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results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You no longer need to directly assess </a:t>
            </a:r>
            <a:r>
              <a:rPr lang="en-US" sz="2400" b="1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ISLOs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using a separate rubric</a:t>
            </a:r>
          </a:p>
          <a:p>
            <a:endParaRPr lang="en-US" sz="2000" b="1" dirty="0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ISLO Mapping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685" y="4105818"/>
            <a:ext cx="5229547" cy="261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2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996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Each Service Area is assessing an </a:t>
            </a:r>
            <a:r>
              <a:rPr lang="en-US" sz="2400" b="1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ISUO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in addition to </a:t>
            </a:r>
            <a:r>
              <a:rPr lang="en-US" sz="2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SUOs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IE Office will use this info to populate </a:t>
            </a:r>
            <a:r>
              <a:rPr lang="en-US" sz="2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ISUO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results from </a:t>
            </a:r>
            <a:r>
              <a:rPr lang="en-US" sz="2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SUO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Services no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longer need to directly assess </a:t>
            </a:r>
            <a:r>
              <a:rPr lang="en-US" sz="2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ISUOs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using a separate rubric</a:t>
            </a: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ervice Areas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685" y="4105818"/>
            <a:ext cx="5229547" cy="261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1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Colorful cliff city near ocean shore">
            <a:extLst>
              <a:ext uri="{FF2B5EF4-FFF2-40B4-BE49-F238E27FC236}">
                <a16:creationId xmlns:a16="http://schemas.microsoft.com/office/drawing/2014/main" id="{74ED1216-A221-4C9B-B39B-71A3E4D9E40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t="13230" b="13230"/>
          <a:stretch/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5400" dirty="0">
                <a:gradFill>
                  <a:gsLst>
                    <a:gs pos="0">
                      <a:srgbClr val="008EDC"/>
                    </a:gs>
                    <a:gs pos="100000">
                      <a:srgbClr val="D30F64"/>
                    </a:gs>
                  </a:gsLst>
                  <a:lin ang="0" scaled="1"/>
                </a:gradFill>
                <a:latin typeface="Century Gothic"/>
                <a:ea typeface="+mj-ea"/>
                <a:cs typeface="+mj-cs"/>
              </a:rPr>
              <a:t>Questions?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71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1">
      <a:dk1>
        <a:sysClr val="windowText" lastClr="000000"/>
      </a:dk1>
      <a:lt1>
        <a:sysClr val="window" lastClr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BPL_Fun_MO - v6" id="{A0D08BF4-A6B2-4810-A990-861B25D0A27E}" vid="{9CA1A813-01EE-4EED-9E0D-BBBA258A4E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024DF7-0783-4549-86B7-A48B29FBA9C2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6dc4bcd6-49db-4c07-9060-8acfc67cef9f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fb0879af-3eba-417a-a55a-ffe6dcd6ca77"/>
    <ds:schemaRef ds:uri="http://schemas.microsoft.com/sharepoint/v3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Fun vacation presentation</Template>
  <TotalTime>0</TotalTime>
  <Words>230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Office Theme</vt:lpstr>
      <vt:lpstr>SLO Mapping</vt:lpstr>
      <vt:lpstr>3 Types of SLOs</vt:lpstr>
      <vt:lpstr>PSLO Mapping</vt:lpstr>
      <vt:lpstr>PSLO Mapping</vt:lpstr>
      <vt:lpstr>ISLO Mapping</vt:lpstr>
      <vt:lpstr>Service Areas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2020-02-20T22:50:05Z</dcterms:created>
  <dcterms:modified xsi:type="dcterms:W3CDTF">2020-02-21T19:51:32Z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